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Josefin Sans Medium"/>
      <p:regular r:id="rId19"/>
      <p:bold r:id="rId20"/>
      <p:italic r:id="rId21"/>
      <p:boldItalic r:id="rId22"/>
    </p:embeddedFont>
    <p:embeddedFont>
      <p:font typeface="Fira Sans Extra Condensed Medium"/>
      <p:regular r:id="rId23"/>
      <p:bold r:id="rId24"/>
      <p:italic r:id="rId25"/>
      <p:boldItalic r:id="rId26"/>
    </p:embeddedFont>
    <p:embeddedFont>
      <p:font typeface="Bahiana"/>
      <p:regular r:id="rId27"/>
    </p:embeddedFont>
    <p:embeddedFont>
      <p:font typeface="Josefi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JosefinSansMedium-bold.fntdata"/><Relationship Id="rId22" Type="http://schemas.openxmlformats.org/officeDocument/2006/relationships/font" Target="fonts/JosefinSansMedium-boldItalic.fntdata"/><Relationship Id="rId21" Type="http://schemas.openxmlformats.org/officeDocument/2006/relationships/font" Target="fonts/JosefinSansMedium-italic.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JosefinSans-regular.fntdata"/><Relationship Id="rId27" Type="http://schemas.openxmlformats.org/officeDocument/2006/relationships/font" Target="fonts/Bahian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ans-boldItalic.fntdata"/><Relationship Id="rId30" Type="http://schemas.openxmlformats.org/officeDocument/2006/relationships/font" Target="fonts/Josefi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JosefinSans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1fca258d8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1fca258d8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cbd953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cbd953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cbd953a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cbd953a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cbd953a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cbd953a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be81bf08b_0_1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e81bf08b_0_1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db1c778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db1c778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cca4c44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cca4c44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db1c778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db1c778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1fca258d8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1fca258d8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1fca258d8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1fca258d8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db1c77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db1c778a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de84635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de84635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75f449325_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75f449325_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db1c778a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db1c778a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194975" y="242050"/>
            <a:ext cx="8754000" cy="5301300"/>
          </a:xfrm>
          <a:prstGeom prst="ellipse">
            <a:avLst/>
          </a:prstGeom>
          <a:gradFill>
            <a:gsLst>
              <a:gs pos="0">
                <a:srgbClr val="1F1040">
                  <a:alpha val="62352"/>
                </a:srgbClr>
              </a:gs>
              <a:gs pos="4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8500" y="1913975"/>
            <a:ext cx="6256500" cy="3025200"/>
          </a:xfrm>
          <a:prstGeom prst="ellipse">
            <a:avLst/>
          </a:prstGeom>
          <a:gradFill>
            <a:gsLst>
              <a:gs pos="0">
                <a:srgbClr val="1F1040">
                  <a:alpha val="62352"/>
                </a:srgbClr>
              </a:gs>
              <a:gs pos="4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781075" y="1603350"/>
            <a:ext cx="6256500" cy="3025200"/>
          </a:xfrm>
          <a:prstGeom prst="ellipse">
            <a:avLst/>
          </a:prstGeom>
          <a:gradFill>
            <a:gsLst>
              <a:gs pos="0">
                <a:srgbClr val="1F1040">
                  <a:alpha val="47450"/>
                </a:srgbClr>
              </a:gs>
              <a:gs pos="4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1839573" y="3171625"/>
            <a:ext cx="54648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1600"/>
              </a:spcBef>
              <a:spcAft>
                <a:spcPts val="0"/>
              </a:spcAft>
              <a:buNone/>
              <a:defRPr sz="1800">
                <a:solidFill>
                  <a:srgbClr val="FFFFFF"/>
                </a:solidFill>
              </a:defRPr>
            </a:lvl2pPr>
            <a:lvl3pPr lvl="2" rtl="0" algn="ctr">
              <a:lnSpc>
                <a:spcPct val="100000"/>
              </a:lnSpc>
              <a:spcBef>
                <a:spcPts val="1600"/>
              </a:spcBef>
              <a:spcAft>
                <a:spcPts val="0"/>
              </a:spcAft>
              <a:buNone/>
              <a:defRPr sz="1800">
                <a:solidFill>
                  <a:srgbClr val="FFFFFF"/>
                </a:solidFill>
              </a:defRPr>
            </a:lvl3pPr>
            <a:lvl4pPr lvl="3" rtl="0" algn="ctr">
              <a:lnSpc>
                <a:spcPct val="100000"/>
              </a:lnSpc>
              <a:spcBef>
                <a:spcPts val="1600"/>
              </a:spcBef>
              <a:spcAft>
                <a:spcPts val="0"/>
              </a:spcAft>
              <a:buNone/>
              <a:defRPr sz="1800">
                <a:solidFill>
                  <a:srgbClr val="FFFFFF"/>
                </a:solidFill>
              </a:defRPr>
            </a:lvl4pPr>
            <a:lvl5pPr lvl="4" rtl="0" algn="ctr">
              <a:lnSpc>
                <a:spcPct val="100000"/>
              </a:lnSpc>
              <a:spcBef>
                <a:spcPts val="1600"/>
              </a:spcBef>
              <a:spcAft>
                <a:spcPts val="0"/>
              </a:spcAft>
              <a:buNone/>
              <a:defRPr sz="1800">
                <a:solidFill>
                  <a:srgbClr val="FFFFFF"/>
                </a:solidFill>
              </a:defRPr>
            </a:lvl5pPr>
            <a:lvl6pPr lvl="5" rtl="0" algn="ctr">
              <a:lnSpc>
                <a:spcPct val="100000"/>
              </a:lnSpc>
              <a:spcBef>
                <a:spcPts val="1600"/>
              </a:spcBef>
              <a:spcAft>
                <a:spcPts val="0"/>
              </a:spcAft>
              <a:buNone/>
              <a:defRPr sz="1800">
                <a:solidFill>
                  <a:srgbClr val="FFFFFF"/>
                </a:solidFill>
              </a:defRPr>
            </a:lvl6pPr>
            <a:lvl7pPr lvl="6" rtl="0" algn="ctr">
              <a:lnSpc>
                <a:spcPct val="100000"/>
              </a:lnSpc>
              <a:spcBef>
                <a:spcPts val="1600"/>
              </a:spcBef>
              <a:spcAft>
                <a:spcPts val="0"/>
              </a:spcAft>
              <a:buNone/>
              <a:defRPr sz="1800">
                <a:solidFill>
                  <a:srgbClr val="FFFFFF"/>
                </a:solidFill>
              </a:defRPr>
            </a:lvl7pPr>
            <a:lvl8pPr lvl="7" rtl="0" algn="ctr">
              <a:lnSpc>
                <a:spcPct val="100000"/>
              </a:lnSpc>
              <a:spcBef>
                <a:spcPts val="1600"/>
              </a:spcBef>
              <a:spcAft>
                <a:spcPts val="0"/>
              </a:spcAft>
              <a:buNone/>
              <a:defRPr sz="1800">
                <a:solidFill>
                  <a:srgbClr val="FFFFFF"/>
                </a:solidFill>
              </a:defRPr>
            </a:lvl8pPr>
            <a:lvl9pPr lvl="8" rtl="0" algn="ctr">
              <a:lnSpc>
                <a:spcPct val="100000"/>
              </a:lnSpc>
              <a:spcBef>
                <a:spcPts val="1600"/>
              </a:spcBef>
              <a:spcAft>
                <a:spcPts val="1600"/>
              </a:spcAft>
              <a:buNone/>
              <a:defRPr sz="1800">
                <a:solidFill>
                  <a:srgbClr val="FFFFFF"/>
                </a:solidFill>
              </a:defRPr>
            </a:lvl9pPr>
          </a:lstStyle>
          <a:p/>
        </p:txBody>
      </p:sp>
      <p:sp>
        <p:nvSpPr>
          <p:cNvPr id="13" name="Google Shape;13;p2"/>
          <p:cNvSpPr txBox="1"/>
          <p:nvPr>
            <p:ph type="ctrTitle"/>
          </p:nvPr>
        </p:nvSpPr>
        <p:spPr>
          <a:xfrm>
            <a:off x="1146725" y="2083075"/>
            <a:ext cx="6850500" cy="1220700"/>
          </a:xfrm>
          <a:prstGeom prst="rect">
            <a:avLst/>
          </a:prstGeom>
          <a:noFill/>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6600">
                <a:solidFill>
                  <a:srgbClr val="FFFFFF"/>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1"/>
          <p:cNvSpPr txBox="1"/>
          <p:nvPr>
            <p:ph idx="1" type="subTitle"/>
          </p:nvPr>
        </p:nvSpPr>
        <p:spPr>
          <a:xfrm>
            <a:off x="2101475" y="3275438"/>
            <a:ext cx="4941300" cy="812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3" name="Google Shape;43;p11"/>
          <p:cNvSpPr txBox="1"/>
          <p:nvPr>
            <p:ph hasCustomPrompt="1" type="title"/>
          </p:nvPr>
        </p:nvSpPr>
        <p:spPr>
          <a:xfrm>
            <a:off x="1333675" y="1772413"/>
            <a:ext cx="6476400" cy="97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9600"/>
              <a:buNone/>
              <a:defRPr sz="7200"/>
            </a:lvl1pPr>
            <a:lvl2pPr lvl="1"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0">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ctrTitle"/>
          </p:nvPr>
        </p:nvSpPr>
        <p:spPr>
          <a:xfrm>
            <a:off x="734088" y="1282425"/>
            <a:ext cx="3012000" cy="519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2400"/>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46" name="Google Shape;46;p12"/>
          <p:cNvSpPr txBox="1"/>
          <p:nvPr>
            <p:ph idx="1" type="subTitle"/>
          </p:nvPr>
        </p:nvSpPr>
        <p:spPr>
          <a:xfrm flipH="1">
            <a:off x="734145" y="1708239"/>
            <a:ext cx="3207300" cy="43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12"/>
          <p:cNvSpPr txBox="1"/>
          <p:nvPr>
            <p:ph idx="2" type="subTitle"/>
          </p:nvPr>
        </p:nvSpPr>
        <p:spPr>
          <a:xfrm flipH="1">
            <a:off x="734145" y="3709144"/>
            <a:ext cx="3207300" cy="43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12"/>
          <p:cNvSpPr txBox="1"/>
          <p:nvPr>
            <p:ph idx="3" type="subTitle"/>
          </p:nvPr>
        </p:nvSpPr>
        <p:spPr>
          <a:xfrm flipH="1">
            <a:off x="5202623" y="1706776"/>
            <a:ext cx="3207300" cy="43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2"/>
          <p:cNvSpPr txBox="1"/>
          <p:nvPr>
            <p:ph idx="4" type="subTitle"/>
          </p:nvPr>
        </p:nvSpPr>
        <p:spPr>
          <a:xfrm flipH="1">
            <a:off x="5202623" y="3710499"/>
            <a:ext cx="3207300" cy="43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2"/>
          <p:cNvSpPr txBox="1"/>
          <p:nvPr>
            <p:ph idx="5" type="ctrTitle"/>
          </p:nvPr>
        </p:nvSpPr>
        <p:spPr>
          <a:xfrm>
            <a:off x="734088" y="3283026"/>
            <a:ext cx="3012000" cy="519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2400"/>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51" name="Google Shape;51;p12"/>
          <p:cNvSpPr txBox="1"/>
          <p:nvPr>
            <p:ph idx="6" type="ctrTitle"/>
          </p:nvPr>
        </p:nvSpPr>
        <p:spPr>
          <a:xfrm>
            <a:off x="5202663" y="1281050"/>
            <a:ext cx="2109300" cy="519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2400"/>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
        <p:nvSpPr>
          <p:cNvPr id="52" name="Google Shape;52;p12"/>
          <p:cNvSpPr txBox="1"/>
          <p:nvPr>
            <p:ph idx="7" type="ctrTitle"/>
          </p:nvPr>
        </p:nvSpPr>
        <p:spPr>
          <a:xfrm>
            <a:off x="5202671" y="3284450"/>
            <a:ext cx="3012000" cy="519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2400"/>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723389" y="3591903"/>
            <a:ext cx="5061900" cy="403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sz="2400"/>
            </a:lvl1pPr>
            <a:lvl2pPr lvl="1" rtl="0" algn="ctr">
              <a:spcBef>
                <a:spcPts val="0"/>
              </a:spcBef>
              <a:spcAft>
                <a:spcPts val="0"/>
              </a:spcAft>
              <a:buClr>
                <a:schemeClr val="lt2"/>
              </a:buClr>
              <a:buSzPts val="1400"/>
              <a:buNone/>
              <a:defRPr sz="1400">
                <a:solidFill>
                  <a:schemeClr val="lt2"/>
                </a:solidFill>
              </a:defRPr>
            </a:lvl2pPr>
            <a:lvl3pPr lvl="2" rtl="0" algn="ctr">
              <a:spcBef>
                <a:spcPts val="0"/>
              </a:spcBef>
              <a:spcAft>
                <a:spcPts val="0"/>
              </a:spcAft>
              <a:buClr>
                <a:schemeClr val="lt2"/>
              </a:buClr>
              <a:buSzPts val="1400"/>
              <a:buNone/>
              <a:defRPr sz="1400">
                <a:solidFill>
                  <a:schemeClr val="lt2"/>
                </a:solidFill>
              </a:defRPr>
            </a:lvl3pPr>
            <a:lvl4pPr lvl="3" rtl="0" algn="ctr">
              <a:spcBef>
                <a:spcPts val="0"/>
              </a:spcBef>
              <a:spcAft>
                <a:spcPts val="0"/>
              </a:spcAft>
              <a:buClr>
                <a:schemeClr val="lt2"/>
              </a:buClr>
              <a:buSzPts val="1400"/>
              <a:buNone/>
              <a:defRPr sz="1400">
                <a:solidFill>
                  <a:schemeClr val="lt2"/>
                </a:solidFill>
              </a:defRPr>
            </a:lvl4pPr>
            <a:lvl5pPr lvl="4" rtl="0" algn="ctr">
              <a:spcBef>
                <a:spcPts val="0"/>
              </a:spcBef>
              <a:spcAft>
                <a:spcPts val="0"/>
              </a:spcAft>
              <a:buClr>
                <a:schemeClr val="lt2"/>
              </a:buClr>
              <a:buSzPts val="1400"/>
              <a:buNone/>
              <a:defRPr sz="1400">
                <a:solidFill>
                  <a:schemeClr val="lt2"/>
                </a:solidFill>
              </a:defRPr>
            </a:lvl5pPr>
            <a:lvl6pPr lvl="5" rtl="0" algn="ctr">
              <a:spcBef>
                <a:spcPts val="0"/>
              </a:spcBef>
              <a:spcAft>
                <a:spcPts val="0"/>
              </a:spcAft>
              <a:buClr>
                <a:schemeClr val="lt2"/>
              </a:buClr>
              <a:buSzPts val="1400"/>
              <a:buNone/>
              <a:defRPr sz="1400">
                <a:solidFill>
                  <a:schemeClr val="lt2"/>
                </a:solidFill>
              </a:defRPr>
            </a:lvl6pPr>
            <a:lvl7pPr lvl="6" rtl="0" algn="ctr">
              <a:spcBef>
                <a:spcPts val="0"/>
              </a:spcBef>
              <a:spcAft>
                <a:spcPts val="0"/>
              </a:spcAft>
              <a:buClr>
                <a:schemeClr val="lt2"/>
              </a:buClr>
              <a:buSzPts val="1400"/>
              <a:buNone/>
              <a:defRPr sz="1400">
                <a:solidFill>
                  <a:schemeClr val="lt2"/>
                </a:solidFill>
              </a:defRPr>
            </a:lvl7pPr>
            <a:lvl8pPr lvl="7" rtl="0" algn="ctr">
              <a:spcBef>
                <a:spcPts val="0"/>
              </a:spcBef>
              <a:spcAft>
                <a:spcPts val="0"/>
              </a:spcAft>
              <a:buClr>
                <a:schemeClr val="lt2"/>
              </a:buClr>
              <a:buSzPts val="1400"/>
              <a:buNone/>
              <a:defRPr sz="1400">
                <a:solidFill>
                  <a:schemeClr val="lt2"/>
                </a:solidFill>
              </a:defRPr>
            </a:lvl8pPr>
            <a:lvl9pPr lvl="8" rtl="0" algn="ctr">
              <a:spcBef>
                <a:spcPts val="0"/>
              </a:spcBef>
              <a:spcAft>
                <a:spcPts val="0"/>
              </a:spcAft>
              <a:buClr>
                <a:schemeClr val="lt2"/>
              </a:buClr>
              <a:buSzPts val="1400"/>
              <a:buNone/>
              <a:defRPr sz="1400">
                <a:solidFill>
                  <a:schemeClr val="lt2"/>
                </a:solidFill>
              </a:defRPr>
            </a:lvl9pPr>
          </a:lstStyle>
          <a:p/>
        </p:txBody>
      </p:sp>
      <p:sp>
        <p:nvSpPr>
          <p:cNvPr id="55" name="Google Shape;55;p13"/>
          <p:cNvSpPr txBox="1"/>
          <p:nvPr>
            <p:ph idx="1" type="subTitle"/>
          </p:nvPr>
        </p:nvSpPr>
        <p:spPr>
          <a:xfrm>
            <a:off x="723400" y="1881253"/>
            <a:ext cx="6503100" cy="1213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APTION_ONLY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721925" y="356071"/>
            <a:ext cx="7700100" cy="57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MAIN_POINT_1">
    <p:bg>
      <p:bgPr>
        <a:solidFill>
          <a:schemeClr val="lt1"/>
        </a:solidFill>
      </p:bgPr>
    </p:bg>
    <p:spTree>
      <p:nvGrpSpPr>
        <p:cNvPr id="58" name="Shape 58"/>
        <p:cNvGrpSpPr/>
        <p:nvPr/>
      </p:nvGrpSpPr>
      <p:grpSpPr>
        <a:xfrm>
          <a:off x="0" y="0"/>
          <a:ext cx="0" cy="0"/>
          <a:chOff x="0" y="0"/>
          <a:chExt cx="0" cy="0"/>
        </a:xfrm>
      </p:grpSpPr>
      <p:sp>
        <p:nvSpPr>
          <p:cNvPr id="59" name="Google Shape;59;p15"/>
          <p:cNvSpPr/>
          <p:nvPr/>
        </p:nvSpPr>
        <p:spPr>
          <a:xfrm>
            <a:off x="0" y="-7400"/>
            <a:ext cx="9144000" cy="5143500"/>
          </a:xfrm>
          <a:prstGeom prst="rect">
            <a:avLst/>
          </a:prstGeom>
          <a:solidFill>
            <a:srgbClr val="241251">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txBox="1"/>
          <p:nvPr>
            <p:ph type="title"/>
          </p:nvPr>
        </p:nvSpPr>
        <p:spPr>
          <a:xfrm>
            <a:off x="2049400" y="745012"/>
            <a:ext cx="5045400" cy="2276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66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4915800" y="3419525"/>
            <a:ext cx="1013400" cy="70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3500">
                <a:latin typeface="Josefin Sans"/>
                <a:ea typeface="Josefin Sans"/>
                <a:cs typeface="Josefin Sans"/>
                <a:sym typeface="Josefin Sans"/>
              </a:defRPr>
            </a:lvl1pPr>
            <a:lvl2pPr lvl="1" rtl="0" algn="r">
              <a:lnSpc>
                <a:spcPct val="100000"/>
              </a:lnSpc>
              <a:spcBef>
                <a:spcPts val="1600"/>
              </a:spcBef>
              <a:spcAft>
                <a:spcPts val="0"/>
              </a:spcAft>
              <a:buNone/>
              <a:defRPr b="1" sz="3500">
                <a:latin typeface="Josefin Sans"/>
                <a:ea typeface="Josefin Sans"/>
                <a:cs typeface="Josefin Sans"/>
                <a:sym typeface="Josefin Sans"/>
              </a:defRPr>
            </a:lvl2pPr>
            <a:lvl3pPr lvl="2" rtl="0" algn="r">
              <a:lnSpc>
                <a:spcPct val="100000"/>
              </a:lnSpc>
              <a:spcBef>
                <a:spcPts val="1600"/>
              </a:spcBef>
              <a:spcAft>
                <a:spcPts val="0"/>
              </a:spcAft>
              <a:buNone/>
              <a:defRPr b="1" sz="3500">
                <a:latin typeface="Josefin Sans"/>
                <a:ea typeface="Josefin Sans"/>
                <a:cs typeface="Josefin Sans"/>
                <a:sym typeface="Josefin Sans"/>
              </a:defRPr>
            </a:lvl3pPr>
            <a:lvl4pPr lvl="3" rtl="0" algn="r">
              <a:lnSpc>
                <a:spcPct val="100000"/>
              </a:lnSpc>
              <a:spcBef>
                <a:spcPts val="1600"/>
              </a:spcBef>
              <a:spcAft>
                <a:spcPts val="0"/>
              </a:spcAft>
              <a:buNone/>
              <a:defRPr b="1" sz="3500">
                <a:latin typeface="Josefin Sans"/>
                <a:ea typeface="Josefin Sans"/>
                <a:cs typeface="Josefin Sans"/>
                <a:sym typeface="Josefin Sans"/>
              </a:defRPr>
            </a:lvl4pPr>
            <a:lvl5pPr lvl="4" rtl="0" algn="r">
              <a:lnSpc>
                <a:spcPct val="100000"/>
              </a:lnSpc>
              <a:spcBef>
                <a:spcPts val="1600"/>
              </a:spcBef>
              <a:spcAft>
                <a:spcPts val="0"/>
              </a:spcAft>
              <a:buNone/>
              <a:defRPr b="1" sz="3500">
                <a:latin typeface="Josefin Sans"/>
                <a:ea typeface="Josefin Sans"/>
                <a:cs typeface="Josefin Sans"/>
                <a:sym typeface="Josefin Sans"/>
              </a:defRPr>
            </a:lvl5pPr>
            <a:lvl6pPr lvl="5" rtl="0" algn="r">
              <a:lnSpc>
                <a:spcPct val="100000"/>
              </a:lnSpc>
              <a:spcBef>
                <a:spcPts val="1600"/>
              </a:spcBef>
              <a:spcAft>
                <a:spcPts val="0"/>
              </a:spcAft>
              <a:buNone/>
              <a:defRPr b="1" sz="3500">
                <a:latin typeface="Josefin Sans"/>
                <a:ea typeface="Josefin Sans"/>
                <a:cs typeface="Josefin Sans"/>
                <a:sym typeface="Josefin Sans"/>
              </a:defRPr>
            </a:lvl6pPr>
            <a:lvl7pPr lvl="6" rtl="0" algn="r">
              <a:lnSpc>
                <a:spcPct val="100000"/>
              </a:lnSpc>
              <a:spcBef>
                <a:spcPts val="1600"/>
              </a:spcBef>
              <a:spcAft>
                <a:spcPts val="0"/>
              </a:spcAft>
              <a:buNone/>
              <a:defRPr b="1" sz="3500">
                <a:latin typeface="Josefin Sans"/>
                <a:ea typeface="Josefin Sans"/>
                <a:cs typeface="Josefin Sans"/>
                <a:sym typeface="Josefin Sans"/>
              </a:defRPr>
            </a:lvl7pPr>
            <a:lvl8pPr lvl="7" rtl="0" algn="r">
              <a:lnSpc>
                <a:spcPct val="100000"/>
              </a:lnSpc>
              <a:spcBef>
                <a:spcPts val="1600"/>
              </a:spcBef>
              <a:spcAft>
                <a:spcPts val="0"/>
              </a:spcAft>
              <a:buNone/>
              <a:defRPr b="1" sz="3500">
                <a:latin typeface="Josefin Sans"/>
                <a:ea typeface="Josefin Sans"/>
                <a:cs typeface="Josefin Sans"/>
                <a:sym typeface="Josefin Sans"/>
              </a:defRPr>
            </a:lvl8pPr>
            <a:lvl9pPr lvl="8" rtl="0" algn="r">
              <a:lnSpc>
                <a:spcPct val="100000"/>
              </a:lnSpc>
              <a:spcBef>
                <a:spcPts val="1600"/>
              </a:spcBef>
              <a:spcAft>
                <a:spcPts val="1600"/>
              </a:spcAft>
              <a:buNone/>
              <a:defRPr b="1" sz="3500">
                <a:latin typeface="Josefin Sans"/>
                <a:ea typeface="Josefin Sans"/>
                <a:cs typeface="Josefin Sans"/>
                <a:sym typeface="Josefin Sans"/>
              </a:defRPr>
            </a:lvl9pPr>
          </a:lstStyle>
          <a:p/>
        </p:txBody>
      </p:sp>
      <p:sp>
        <p:nvSpPr>
          <p:cNvPr id="63" name="Google Shape;63;p16"/>
          <p:cNvSpPr txBox="1"/>
          <p:nvPr>
            <p:ph idx="2" type="subTitle"/>
          </p:nvPr>
        </p:nvSpPr>
        <p:spPr>
          <a:xfrm>
            <a:off x="6081750" y="3419525"/>
            <a:ext cx="2349000" cy="7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64" name="Google Shape;64;p16"/>
          <p:cNvSpPr txBox="1"/>
          <p:nvPr>
            <p:ph idx="3" type="subTitle"/>
          </p:nvPr>
        </p:nvSpPr>
        <p:spPr>
          <a:xfrm>
            <a:off x="4915800" y="1912975"/>
            <a:ext cx="1013400" cy="70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3500">
                <a:latin typeface="Josefin Sans"/>
                <a:ea typeface="Josefin Sans"/>
                <a:cs typeface="Josefin Sans"/>
                <a:sym typeface="Josefin Sans"/>
              </a:defRPr>
            </a:lvl1pPr>
            <a:lvl2pPr lvl="1" rtl="0" algn="r">
              <a:lnSpc>
                <a:spcPct val="100000"/>
              </a:lnSpc>
              <a:spcBef>
                <a:spcPts val="1600"/>
              </a:spcBef>
              <a:spcAft>
                <a:spcPts val="0"/>
              </a:spcAft>
              <a:buNone/>
              <a:defRPr b="1" sz="3500">
                <a:latin typeface="Josefin Sans"/>
                <a:ea typeface="Josefin Sans"/>
                <a:cs typeface="Josefin Sans"/>
                <a:sym typeface="Josefin Sans"/>
              </a:defRPr>
            </a:lvl2pPr>
            <a:lvl3pPr lvl="2" rtl="0" algn="r">
              <a:lnSpc>
                <a:spcPct val="100000"/>
              </a:lnSpc>
              <a:spcBef>
                <a:spcPts val="1600"/>
              </a:spcBef>
              <a:spcAft>
                <a:spcPts val="0"/>
              </a:spcAft>
              <a:buNone/>
              <a:defRPr b="1" sz="3500">
                <a:latin typeface="Josefin Sans"/>
                <a:ea typeface="Josefin Sans"/>
                <a:cs typeface="Josefin Sans"/>
                <a:sym typeface="Josefin Sans"/>
              </a:defRPr>
            </a:lvl3pPr>
            <a:lvl4pPr lvl="3" rtl="0" algn="r">
              <a:lnSpc>
                <a:spcPct val="100000"/>
              </a:lnSpc>
              <a:spcBef>
                <a:spcPts val="1600"/>
              </a:spcBef>
              <a:spcAft>
                <a:spcPts val="0"/>
              </a:spcAft>
              <a:buNone/>
              <a:defRPr b="1" sz="3500">
                <a:latin typeface="Josefin Sans"/>
                <a:ea typeface="Josefin Sans"/>
                <a:cs typeface="Josefin Sans"/>
                <a:sym typeface="Josefin Sans"/>
              </a:defRPr>
            </a:lvl4pPr>
            <a:lvl5pPr lvl="4" rtl="0" algn="r">
              <a:lnSpc>
                <a:spcPct val="100000"/>
              </a:lnSpc>
              <a:spcBef>
                <a:spcPts val="1600"/>
              </a:spcBef>
              <a:spcAft>
                <a:spcPts val="0"/>
              </a:spcAft>
              <a:buNone/>
              <a:defRPr b="1" sz="3500">
                <a:latin typeface="Josefin Sans"/>
                <a:ea typeface="Josefin Sans"/>
                <a:cs typeface="Josefin Sans"/>
                <a:sym typeface="Josefin Sans"/>
              </a:defRPr>
            </a:lvl5pPr>
            <a:lvl6pPr lvl="5" rtl="0" algn="r">
              <a:lnSpc>
                <a:spcPct val="100000"/>
              </a:lnSpc>
              <a:spcBef>
                <a:spcPts val="1600"/>
              </a:spcBef>
              <a:spcAft>
                <a:spcPts val="0"/>
              </a:spcAft>
              <a:buNone/>
              <a:defRPr b="1" sz="3500">
                <a:latin typeface="Josefin Sans"/>
                <a:ea typeface="Josefin Sans"/>
                <a:cs typeface="Josefin Sans"/>
                <a:sym typeface="Josefin Sans"/>
              </a:defRPr>
            </a:lvl6pPr>
            <a:lvl7pPr lvl="6" rtl="0" algn="r">
              <a:lnSpc>
                <a:spcPct val="100000"/>
              </a:lnSpc>
              <a:spcBef>
                <a:spcPts val="1600"/>
              </a:spcBef>
              <a:spcAft>
                <a:spcPts val="0"/>
              </a:spcAft>
              <a:buNone/>
              <a:defRPr b="1" sz="3500">
                <a:latin typeface="Josefin Sans"/>
                <a:ea typeface="Josefin Sans"/>
                <a:cs typeface="Josefin Sans"/>
                <a:sym typeface="Josefin Sans"/>
              </a:defRPr>
            </a:lvl7pPr>
            <a:lvl8pPr lvl="7" rtl="0" algn="r">
              <a:lnSpc>
                <a:spcPct val="100000"/>
              </a:lnSpc>
              <a:spcBef>
                <a:spcPts val="1600"/>
              </a:spcBef>
              <a:spcAft>
                <a:spcPts val="0"/>
              </a:spcAft>
              <a:buNone/>
              <a:defRPr b="1" sz="3500">
                <a:latin typeface="Josefin Sans"/>
                <a:ea typeface="Josefin Sans"/>
                <a:cs typeface="Josefin Sans"/>
                <a:sym typeface="Josefin Sans"/>
              </a:defRPr>
            </a:lvl8pPr>
            <a:lvl9pPr lvl="8" rtl="0" algn="r">
              <a:lnSpc>
                <a:spcPct val="100000"/>
              </a:lnSpc>
              <a:spcBef>
                <a:spcPts val="1600"/>
              </a:spcBef>
              <a:spcAft>
                <a:spcPts val="1600"/>
              </a:spcAft>
              <a:buNone/>
              <a:defRPr b="1" sz="3500">
                <a:latin typeface="Josefin Sans"/>
                <a:ea typeface="Josefin Sans"/>
                <a:cs typeface="Josefin Sans"/>
                <a:sym typeface="Josefin Sans"/>
              </a:defRPr>
            </a:lvl9pPr>
          </a:lstStyle>
          <a:p/>
        </p:txBody>
      </p:sp>
      <p:sp>
        <p:nvSpPr>
          <p:cNvPr id="65" name="Google Shape;65;p16"/>
          <p:cNvSpPr txBox="1"/>
          <p:nvPr>
            <p:ph idx="4" type="subTitle"/>
          </p:nvPr>
        </p:nvSpPr>
        <p:spPr>
          <a:xfrm>
            <a:off x="6081750" y="1912975"/>
            <a:ext cx="2349000" cy="7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66" name="Google Shape;66;p16"/>
          <p:cNvSpPr txBox="1"/>
          <p:nvPr>
            <p:ph idx="5" type="subTitle"/>
          </p:nvPr>
        </p:nvSpPr>
        <p:spPr>
          <a:xfrm>
            <a:off x="721925" y="3419525"/>
            <a:ext cx="1013400" cy="70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3500">
                <a:latin typeface="Josefin Sans"/>
                <a:ea typeface="Josefin Sans"/>
                <a:cs typeface="Josefin Sans"/>
                <a:sym typeface="Josefin Sans"/>
              </a:defRPr>
            </a:lvl1pPr>
            <a:lvl2pPr lvl="1" rtl="0" algn="r">
              <a:lnSpc>
                <a:spcPct val="100000"/>
              </a:lnSpc>
              <a:spcBef>
                <a:spcPts val="1600"/>
              </a:spcBef>
              <a:spcAft>
                <a:spcPts val="0"/>
              </a:spcAft>
              <a:buNone/>
              <a:defRPr b="1" sz="3500">
                <a:latin typeface="Josefin Sans"/>
                <a:ea typeface="Josefin Sans"/>
                <a:cs typeface="Josefin Sans"/>
                <a:sym typeface="Josefin Sans"/>
              </a:defRPr>
            </a:lvl2pPr>
            <a:lvl3pPr lvl="2" rtl="0" algn="r">
              <a:lnSpc>
                <a:spcPct val="100000"/>
              </a:lnSpc>
              <a:spcBef>
                <a:spcPts val="1600"/>
              </a:spcBef>
              <a:spcAft>
                <a:spcPts val="0"/>
              </a:spcAft>
              <a:buNone/>
              <a:defRPr b="1" sz="3500">
                <a:latin typeface="Josefin Sans"/>
                <a:ea typeface="Josefin Sans"/>
                <a:cs typeface="Josefin Sans"/>
                <a:sym typeface="Josefin Sans"/>
              </a:defRPr>
            </a:lvl3pPr>
            <a:lvl4pPr lvl="3" rtl="0" algn="r">
              <a:lnSpc>
                <a:spcPct val="100000"/>
              </a:lnSpc>
              <a:spcBef>
                <a:spcPts val="1600"/>
              </a:spcBef>
              <a:spcAft>
                <a:spcPts val="0"/>
              </a:spcAft>
              <a:buNone/>
              <a:defRPr b="1" sz="3500">
                <a:latin typeface="Josefin Sans"/>
                <a:ea typeface="Josefin Sans"/>
                <a:cs typeface="Josefin Sans"/>
                <a:sym typeface="Josefin Sans"/>
              </a:defRPr>
            </a:lvl4pPr>
            <a:lvl5pPr lvl="4" rtl="0" algn="r">
              <a:lnSpc>
                <a:spcPct val="100000"/>
              </a:lnSpc>
              <a:spcBef>
                <a:spcPts val="1600"/>
              </a:spcBef>
              <a:spcAft>
                <a:spcPts val="0"/>
              </a:spcAft>
              <a:buNone/>
              <a:defRPr b="1" sz="3500">
                <a:latin typeface="Josefin Sans"/>
                <a:ea typeface="Josefin Sans"/>
                <a:cs typeface="Josefin Sans"/>
                <a:sym typeface="Josefin Sans"/>
              </a:defRPr>
            </a:lvl5pPr>
            <a:lvl6pPr lvl="5" rtl="0" algn="r">
              <a:lnSpc>
                <a:spcPct val="100000"/>
              </a:lnSpc>
              <a:spcBef>
                <a:spcPts val="1600"/>
              </a:spcBef>
              <a:spcAft>
                <a:spcPts val="0"/>
              </a:spcAft>
              <a:buNone/>
              <a:defRPr b="1" sz="3500">
                <a:latin typeface="Josefin Sans"/>
                <a:ea typeface="Josefin Sans"/>
                <a:cs typeface="Josefin Sans"/>
                <a:sym typeface="Josefin Sans"/>
              </a:defRPr>
            </a:lvl6pPr>
            <a:lvl7pPr lvl="6" rtl="0" algn="r">
              <a:lnSpc>
                <a:spcPct val="100000"/>
              </a:lnSpc>
              <a:spcBef>
                <a:spcPts val="1600"/>
              </a:spcBef>
              <a:spcAft>
                <a:spcPts val="0"/>
              </a:spcAft>
              <a:buNone/>
              <a:defRPr b="1" sz="3500">
                <a:latin typeface="Josefin Sans"/>
                <a:ea typeface="Josefin Sans"/>
                <a:cs typeface="Josefin Sans"/>
                <a:sym typeface="Josefin Sans"/>
              </a:defRPr>
            </a:lvl7pPr>
            <a:lvl8pPr lvl="7" rtl="0" algn="r">
              <a:lnSpc>
                <a:spcPct val="100000"/>
              </a:lnSpc>
              <a:spcBef>
                <a:spcPts val="1600"/>
              </a:spcBef>
              <a:spcAft>
                <a:spcPts val="0"/>
              </a:spcAft>
              <a:buNone/>
              <a:defRPr b="1" sz="3500">
                <a:latin typeface="Josefin Sans"/>
                <a:ea typeface="Josefin Sans"/>
                <a:cs typeface="Josefin Sans"/>
                <a:sym typeface="Josefin Sans"/>
              </a:defRPr>
            </a:lvl8pPr>
            <a:lvl9pPr lvl="8" rtl="0" algn="r">
              <a:lnSpc>
                <a:spcPct val="100000"/>
              </a:lnSpc>
              <a:spcBef>
                <a:spcPts val="1600"/>
              </a:spcBef>
              <a:spcAft>
                <a:spcPts val="1600"/>
              </a:spcAft>
              <a:buNone/>
              <a:defRPr b="1" sz="3500">
                <a:latin typeface="Josefin Sans"/>
                <a:ea typeface="Josefin Sans"/>
                <a:cs typeface="Josefin Sans"/>
                <a:sym typeface="Josefin Sans"/>
              </a:defRPr>
            </a:lvl9pPr>
          </a:lstStyle>
          <a:p/>
        </p:txBody>
      </p:sp>
      <p:sp>
        <p:nvSpPr>
          <p:cNvPr id="67" name="Google Shape;67;p16"/>
          <p:cNvSpPr txBox="1"/>
          <p:nvPr>
            <p:ph idx="6" type="subTitle"/>
          </p:nvPr>
        </p:nvSpPr>
        <p:spPr>
          <a:xfrm>
            <a:off x="1887825" y="3419525"/>
            <a:ext cx="2349000" cy="7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68" name="Google Shape;68;p16"/>
          <p:cNvSpPr txBox="1"/>
          <p:nvPr>
            <p:ph idx="7" type="subTitle"/>
          </p:nvPr>
        </p:nvSpPr>
        <p:spPr>
          <a:xfrm>
            <a:off x="721925" y="1912975"/>
            <a:ext cx="1013400" cy="70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3500">
                <a:latin typeface="Josefin Sans"/>
                <a:ea typeface="Josefin Sans"/>
                <a:cs typeface="Josefin Sans"/>
                <a:sym typeface="Josefin Sans"/>
              </a:defRPr>
            </a:lvl1pPr>
            <a:lvl2pPr lvl="1" rtl="0" algn="r">
              <a:lnSpc>
                <a:spcPct val="100000"/>
              </a:lnSpc>
              <a:spcBef>
                <a:spcPts val="1600"/>
              </a:spcBef>
              <a:spcAft>
                <a:spcPts val="0"/>
              </a:spcAft>
              <a:buNone/>
              <a:defRPr b="1" sz="3500">
                <a:latin typeface="Josefin Sans"/>
                <a:ea typeface="Josefin Sans"/>
                <a:cs typeface="Josefin Sans"/>
                <a:sym typeface="Josefin Sans"/>
              </a:defRPr>
            </a:lvl2pPr>
            <a:lvl3pPr lvl="2" rtl="0" algn="r">
              <a:lnSpc>
                <a:spcPct val="100000"/>
              </a:lnSpc>
              <a:spcBef>
                <a:spcPts val="1600"/>
              </a:spcBef>
              <a:spcAft>
                <a:spcPts val="0"/>
              </a:spcAft>
              <a:buNone/>
              <a:defRPr b="1" sz="3500">
                <a:latin typeface="Josefin Sans"/>
                <a:ea typeface="Josefin Sans"/>
                <a:cs typeface="Josefin Sans"/>
                <a:sym typeface="Josefin Sans"/>
              </a:defRPr>
            </a:lvl3pPr>
            <a:lvl4pPr lvl="3" rtl="0" algn="r">
              <a:lnSpc>
                <a:spcPct val="100000"/>
              </a:lnSpc>
              <a:spcBef>
                <a:spcPts val="1600"/>
              </a:spcBef>
              <a:spcAft>
                <a:spcPts val="0"/>
              </a:spcAft>
              <a:buNone/>
              <a:defRPr b="1" sz="3500">
                <a:latin typeface="Josefin Sans"/>
                <a:ea typeface="Josefin Sans"/>
                <a:cs typeface="Josefin Sans"/>
                <a:sym typeface="Josefin Sans"/>
              </a:defRPr>
            </a:lvl4pPr>
            <a:lvl5pPr lvl="4" rtl="0" algn="r">
              <a:lnSpc>
                <a:spcPct val="100000"/>
              </a:lnSpc>
              <a:spcBef>
                <a:spcPts val="1600"/>
              </a:spcBef>
              <a:spcAft>
                <a:spcPts val="0"/>
              </a:spcAft>
              <a:buNone/>
              <a:defRPr b="1" sz="3500">
                <a:latin typeface="Josefin Sans"/>
                <a:ea typeface="Josefin Sans"/>
                <a:cs typeface="Josefin Sans"/>
                <a:sym typeface="Josefin Sans"/>
              </a:defRPr>
            </a:lvl5pPr>
            <a:lvl6pPr lvl="5" rtl="0" algn="r">
              <a:lnSpc>
                <a:spcPct val="100000"/>
              </a:lnSpc>
              <a:spcBef>
                <a:spcPts val="1600"/>
              </a:spcBef>
              <a:spcAft>
                <a:spcPts val="0"/>
              </a:spcAft>
              <a:buNone/>
              <a:defRPr b="1" sz="3500">
                <a:latin typeface="Josefin Sans"/>
                <a:ea typeface="Josefin Sans"/>
                <a:cs typeface="Josefin Sans"/>
                <a:sym typeface="Josefin Sans"/>
              </a:defRPr>
            </a:lvl6pPr>
            <a:lvl7pPr lvl="6" rtl="0" algn="r">
              <a:lnSpc>
                <a:spcPct val="100000"/>
              </a:lnSpc>
              <a:spcBef>
                <a:spcPts val="1600"/>
              </a:spcBef>
              <a:spcAft>
                <a:spcPts val="0"/>
              </a:spcAft>
              <a:buNone/>
              <a:defRPr b="1" sz="3500">
                <a:latin typeface="Josefin Sans"/>
                <a:ea typeface="Josefin Sans"/>
                <a:cs typeface="Josefin Sans"/>
                <a:sym typeface="Josefin Sans"/>
              </a:defRPr>
            </a:lvl7pPr>
            <a:lvl8pPr lvl="7" rtl="0" algn="r">
              <a:lnSpc>
                <a:spcPct val="100000"/>
              </a:lnSpc>
              <a:spcBef>
                <a:spcPts val="1600"/>
              </a:spcBef>
              <a:spcAft>
                <a:spcPts val="0"/>
              </a:spcAft>
              <a:buNone/>
              <a:defRPr b="1" sz="3500">
                <a:latin typeface="Josefin Sans"/>
                <a:ea typeface="Josefin Sans"/>
                <a:cs typeface="Josefin Sans"/>
                <a:sym typeface="Josefin Sans"/>
              </a:defRPr>
            </a:lvl8pPr>
            <a:lvl9pPr lvl="8" rtl="0" algn="r">
              <a:lnSpc>
                <a:spcPct val="100000"/>
              </a:lnSpc>
              <a:spcBef>
                <a:spcPts val="1600"/>
              </a:spcBef>
              <a:spcAft>
                <a:spcPts val="1600"/>
              </a:spcAft>
              <a:buNone/>
              <a:defRPr b="1" sz="3500">
                <a:latin typeface="Josefin Sans"/>
                <a:ea typeface="Josefin Sans"/>
                <a:cs typeface="Josefin Sans"/>
                <a:sym typeface="Josefin Sans"/>
              </a:defRPr>
            </a:lvl9pPr>
          </a:lstStyle>
          <a:p/>
        </p:txBody>
      </p:sp>
      <p:sp>
        <p:nvSpPr>
          <p:cNvPr id="69" name="Google Shape;69;p16"/>
          <p:cNvSpPr txBox="1"/>
          <p:nvPr>
            <p:ph idx="8" type="subTitle"/>
          </p:nvPr>
        </p:nvSpPr>
        <p:spPr>
          <a:xfrm>
            <a:off x="1887825" y="1912975"/>
            <a:ext cx="2349000" cy="7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70" name="Google Shape;70;p16"/>
          <p:cNvSpPr txBox="1"/>
          <p:nvPr>
            <p:ph type="ctrTitle"/>
          </p:nvPr>
        </p:nvSpPr>
        <p:spPr>
          <a:xfrm>
            <a:off x="721925" y="393075"/>
            <a:ext cx="77001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idx="1" type="subTitle"/>
          </p:nvPr>
        </p:nvSpPr>
        <p:spPr>
          <a:xfrm>
            <a:off x="721925" y="3446477"/>
            <a:ext cx="23712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73" name="Google Shape;73;p17"/>
          <p:cNvSpPr txBox="1"/>
          <p:nvPr>
            <p:ph idx="2" type="subTitle"/>
          </p:nvPr>
        </p:nvSpPr>
        <p:spPr>
          <a:xfrm>
            <a:off x="3391840" y="3446477"/>
            <a:ext cx="23712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74" name="Google Shape;74;p17"/>
          <p:cNvSpPr txBox="1"/>
          <p:nvPr>
            <p:ph idx="3" type="subTitle"/>
          </p:nvPr>
        </p:nvSpPr>
        <p:spPr>
          <a:xfrm>
            <a:off x="6061734" y="3446477"/>
            <a:ext cx="23712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75" name="Google Shape;75;p17"/>
          <p:cNvSpPr txBox="1"/>
          <p:nvPr>
            <p:ph idx="4" type="subTitle"/>
          </p:nvPr>
        </p:nvSpPr>
        <p:spPr>
          <a:xfrm>
            <a:off x="721925" y="2915475"/>
            <a:ext cx="2371200" cy="531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Josefin Sans Medium"/>
                <a:ea typeface="Josefin Sans Medium"/>
                <a:cs typeface="Josefin Sans Medium"/>
                <a:sym typeface="Josefin Sans Medium"/>
              </a:defRPr>
            </a:lvl1pPr>
            <a:lvl2pPr lvl="1" rtl="0" algn="ctr">
              <a:lnSpc>
                <a:spcPct val="100000"/>
              </a:lnSpc>
              <a:spcBef>
                <a:spcPts val="1600"/>
              </a:spcBef>
              <a:spcAft>
                <a:spcPts val="0"/>
              </a:spcAft>
              <a:buNone/>
              <a:defRPr sz="2000">
                <a:latin typeface="Josefin Sans Medium"/>
                <a:ea typeface="Josefin Sans Medium"/>
                <a:cs typeface="Josefin Sans Medium"/>
                <a:sym typeface="Josefin Sans Medium"/>
              </a:defRPr>
            </a:lvl2pPr>
            <a:lvl3pPr lvl="2" rtl="0" algn="ctr">
              <a:lnSpc>
                <a:spcPct val="100000"/>
              </a:lnSpc>
              <a:spcBef>
                <a:spcPts val="1600"/>
              </a:spcBef>
              <a:spcAft>
                <a:spcPts val="0"/>
              </a:spcAft>
              <a:buNone/>
              <a:defRPr sz="2000">
                <a:latin typeface="Josefin Sans Medium"/>
                <a:ea typeface="Josefin Sans Medium"/>
                <a:cs typeface="Josefin Sans Medium"/>
                <a:sym typeface="Josefin Sans Medium"/>
              </a:defRPr>
            </a:lvl3pPr>
            <a:lvl4pPr lvl="3" rtl="0" algn="ctr">
              <a:lnSpc>
                <a:spcPct val="100000"/>
              </a:lnSpc>
              <a:spcBef>
                <a:spcPts val="1600"/>
              </a:spcBef>
              <a:spcAft>
                <a:spcPts val="0"/>
              </a:spcAft>
              <a:buNone/>
              <a:defRPr sz="2000">
                <a:latin typeface="Josefin Sans Medium"/>
                <a:ea typeface="Josefin Sans Medium"/>
                <a:cs typeface="Josefin Sans Medium"/>
                <a:sym typeface="Josefin Sans Medium"/>
              </a:defRPr>
            </a:lvl4pPr>
            <a:lvl5pPr lvl="4" rtl="0" algn="ctr">
              <a:lnSpc>
                <a:spcPct val="100000"/>
              </a:lnSpc>
              <a:spcBef>
                <a:spcPts val="1600"/>
              </a:spcBef>
              <a:spcAft>
                <a:spcPts val="0"/>
              </a:spcAft>
              <a:buNone/>
              <a:defRPr sz="2000">
                <a:latin typeface="Josefin Sans Medium"/>
                <a:ea typeface="Josefin Sans Medium"/>
                <a:cs typeface="Josefin Sans Medium"/>
                <a:sym typeface="Josefin Sans Medium"/>
              </a:defRPr>
            </a:lvl5pPr>
            <a:lvl6pPr lvl="5" rtl="0" algn="ctr">
              <a:lnSpc>
                <a:spcPct val="100000"/>
              </a:lnSpc>
              <a:spcBef>
                <a:spcPts val="1600"/>
              </a:spcBef>
              <a:spcAft>
                <a:spcPts val="0"/>
              </a:spcAft>
              <a:buNone/>
              <a:defRPr sz="2000">
                <a:latin typeface="Josefin Sans Medium"/>
                <a:ea typeface="Josefin Sans Medium"/>
                <a:cs typeface="Josefin Sans Medium"/>
                <a:sym typeface="Josefin Sans Medium"/>
              </a:defRPr>
            </a:lvl6pPr>
            <a:lvl7pPr lvl="6" rtl="0" algn="ctr">
              <a:lnSpc>
                <a:spcPct val="100000"/>
              </a:lnSpc>
              <a:spcBef>
                <a:spcPts val="1600"/>
              </a:spcBef>
              <a:spcAft>
                <a:spcPts val="0"/>
              </a:spcAft>
              <a:buNone/>
              <a:defRPr sz="2000">
                <a:latin typeface="Josefin Sans Medium"/>
                <a:ea typeface="Josefin Sans Medium"/>
                <a:cs typeface="Josefin Sans Medium"/>
                <a:sym typeface="Josefin Sans Medium"/>
              </a:defRPr>
            </a:lvl7pPr>
            <a:lvl8pPr lvl="7" rtl="0" algn="ctr">
              <a:lnSpc>
                <a:spcPct val="100000"/>
              </a:lnSpc>
              <a:spcBef>
                <a:spcPts val="1600"/>
              </a:spcBef>
              <a:spcAft>
                <a:spcPts val="0"/>
              </a:spcAft>
              <a:buNone/>
              <a:defRPr sz="2000">
                <a:latin typeface="Josefin Sans Medium"/>
                <a:ea typeface="Josefin Sans Medium"/>
                <a:cs typeface="Josefin Sans Medium"/>
                <a:sym typeface="Josefin Sans Medium"/>
              </a:defRPr>
            </a:lvl8pPr>
            <a:lvl9pPr lvl="8" rtl="0" algn="ctr">
              <a:lnSpc>
                <a:spcPct val="100000"/>
              </a:lnSpc>
              <a:spcBef>
                <a:spcPts val="1600"/>
              </a:spcBef>
              <a:spcAft>
                <a:spcPts val="1600"/>
              </a:spcAft>
              <a:buNone/>
              <a:defRPr sz="2000">
                <a:latin typeface="Josefin Sans Medium"/>
                <a:ea typeface="Josefin Sans Medium"/>
                <a:cs typeface="Josefin Sans Medium"/>
                <a:sym typeface="Josefin Sans Medium"/>
              </a:defRPr>
            </a:lvl9pPr>
          </a:lstStyle>
          <a:p/>
        </p:txBody>
      </p:sp>
      <p:sp>
        <p:nvSpPr>
          <p:cNvPr id="76" name="Google Shape;76;p17"/>
          <p:cNvSpPr txBox="1"/>
          <p:nvPr>
            <p:ph idx="5" type="subTitle"/>
          </p:nvPr>
        </p:nvSpPr>
        <p:spPr>
          <a:xfrm>
            <a:off x="3391840" y="2915475"/>
            <a:ext cx="2371200" cy="531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Josefin Sans Medium"/>
                <a:ea typeface="Josefin Sans Medium"/>
                <a:cs typeface="Josefin Sans Medium"/>
                <a:sym typeface="Josefin Sans Medium"/>
              </a:defRPr>
            </a:lvl1pPr>
            <a:lvl2pPr lvl="1" rtl="0" algn="ctr">
              <a:lnSpc>
                <a:spcPct val="100000"/>
              </a:lnSpc>
              <a:spcBef>
                <a:spcPts val="1600"/>
              </a:spcBef>
              <a:spcAft>
                <a:spcPts val="0"/>
              </a:spcAft>
              <a:buNone/>
              <a:defRPr sz="2000">
                <a:latin typeface="Josefin Sans Medium"/>
                <a:ea typeface="Josefin Sans Medium"/>
                <a:cs typeface="Josefin Sans Medium"/>
                <a:sym typeface="Josefin Sans Medium"/>
              </a:defRPr>
            </a:lvl2pPr>
            <a:lvl3pPr lvl="2" rtl="0" algn="ctr">
              <a:lnSpc>
                <a:spcPct val="100000"/>
              </a:lnSpc>
              <a:spcBef>
                <a:spcPts val="1600"/>
              </a:spcBef>
              <a:spcAft>
                <a:spcPts val="0"/>
              </a:spcAft>
              <a:buNone/>
              <a:defRPr sz="2000">
                <a:latin typeface="Josefin Sans Medium"/>
                <a:ea typeface="Josefin Sans Medium"/>
                <a:cs typeface="Josefin Sans Medium"/>
                <a:sym typeface="Josefin Sans Medium"/>
              </a:defRPr>
            </a:lvl3pPr>
            <a:lvl4pPr lvl="3" rtl="0" algn="ctr">
              <a:lnSpc>
                <a:spcPct val="100000"/>
              </a:lnSpc>
              <a:spcBef>
                <a:spcPts val="1600"/>
              </a:spcBef>
              <a:spcAft>
                <a:spcPts val="0"/>
              </a:spcAft>
              <a:buNone/>
              <a:defRPr sz="2000">
                <a:latin typeface="Josefin Sans Medium"/>
                <a:ea typeface="Josefin Sans Medium"/>
                <a:cs typeface="Josefin Sans Medium"/>
                <a:sym typeface="Josefin Sans Medium"/>
              </a:defRPr>
            </a:lvl4pPr>
            <a:lvl5pPr lvl="4" rtl="0" algn="ctr">
              <a:lnSpc>
                <a:spcPct val="100000"/>
              </a:lnSpc>
              <a:spcBef>
                <a:spcPts val="1600"/>
              </a:spcBef>
              <a:spcAft>
                <a:spcPts val="0"/>
              </a:spcAft>
              <a:buNone/>
              <a:defRPr sz="2000">
                <a:latin typeface="Josefin Sans Medium"/>
                <a:ea typeface="Josefin Sans Medium"/>
                <a:cs typeface="Josefin Sans Medium"/>
                <a:sym typeface="Josefin Sans Medium"/>
              </a:defRPr>
            </a:lvl5pPr>
            <a:lvl6pPr lvl="5" rtl="0" algn="ctr">
              <a:lnSpc>
                <a:spcPct val="100000"/>
              </a:lnSpc>
              <a:spcBef>
                <a:spcPts val="1600"/>
              </a:spcBef>
              <a:spcAft>
                <a:spcPts val="0"/>
              </a:spcAft>
              <a:buNone/>
              <a:defRPr sz="2000">
                <a:latin typeface="Josefin Sans Medium"/>
                <a:ea typeface="Josefin Sans Medium"/>
                <a:cs typeface="Josefin Sans Medium"/>
                <a:sym typeface="Josefin Sans Medium"/>
              </a:defRPr>
            </a:lvl6pPr>
            <a:lvl7pPr lvl="6" rtl="0" algn="ctr">
              <a:lnSpc>
                <a:spcPct val="100000"/>
              </a:lnSpc>
              <a:spcBef>
                <a:spcPts val="1600"/>
              </a:spcBef>
              <a:spcAft>
                <a:spcPts val="0"/>
              </a:spcAft>
              <a:buNone/>
              <a:defRPr sz="2000">
                <a:latin typeface="Josefin Sans Medium"/>
                <a:ea typeface="Josefin Sans Medium"/>
                <a:cs typeface="Josefin Sans Medium"/>
                <a:sym typeface="Josefin Sans Medium"/>
              </a:defRPr>
            </a:lvl7pPr>
            <a:lvl8pPr lvl="7" rtl="0" algn="ctr">
              <a:lnSpc>
                <a:spcPct val="100000"/>
              </a:lnSpc>
              <a:spcBef>
                <a:spcPts val="1600"/>
              </a:spcBef>
              <a:spcAft>
                <a:spcPts val="0"/>
              </a:spcAft>
              <a:buNone/>
              <a:defRPr sz="2000">
                <a:latin typeface="Josefin Sans Medium"/>
                <a:ea typeface="Josefin Sans Medium"/>
                <a:cs typeface="Josefin Sans Medium"/>
                <a:sym typeface="Josefin Sans Medium"/>
              </a:defRPr>
            </a:lvl8pPr>
            <a:lvl9pPr lvl="8" rtl="0" algn="ctr">
              <a:lnSpc>
                <a:spcPct val="100000"/>
              </a:lnSpc>
              <a:spcBef>
                <a:spcPts val="1600"/>
              </a:spcBef>
              <a:spcAft>
                <a:spcPts val="1600"/>
              </a:spcAft>
              <a:buNone/>
              <a:defRPr sz="2000">
                <a:latin typeface="Josefin Sans Medium"/>
                <a:ea typeface="Josefin Sans Medium"/>
                <a:cs typeface="Josefin Sans Medium"/>
                <a:sym typeface="Josefin Sans Medium"/>
              </a:defRPr>
            </a:lvl9pPr>
          </a:lstStyle>
          <a:p/>
        </p:txBody>
      </p:sp>
      <p:sp>
        <p:nvSpPr>
          <p:cNvPr id="77" name="Google Shape;77;p17"/>
          <p:cNvSpPr txBox="1"/>
          <p:nvPr>
            <p:ph idx="6" type="subTitle"/>
          </p:nvPr>
        </p:nvSpPr>
        <p:spPr>
          <a:xfrm>
            <a:off x="6061733" y="2915475"/>
            <a:ext cx="2371200" cy="531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Josefin Sans Medium"/>
                <a:ea typeface="Josefin Sans Medium"/>
                <a:cs typeface="Josefin Sans Medium"/>
                <a:sym typeface="Josefin Sans Medium"/>
              </a:defRPr>
            </a:lvl1pPr>
            <a:lvl2pPr lvl="1" rtl="0" algn="ctr">
              <a:lnSpc>
                <a:spcPct val="100000"/>
              </a:lnSpc>
              <a:spcBef>
                <a:spcPts val="1600"/>
              </a:spcBef>
              <a:spcAft>
                <a:spcPts val="0"/>
              </a:spcAft>
              <a:buNone/>
              <a:defRPr sz="2000">
                <a:latin typeface="Josefin Sans Medium"/>
                <a:ea typeface="Josefin Sans Medium"/>
                <a:cs typeface="Josefin Sans Medium"/>
                <a:sym typeface="Josefin Sans Medium"/>
              </a:defRPr>
            </a:lvl2pPr>
            <a:lvl3pPr lvl="2" rtl="0" algn="ctr">
              <a:lnSpc>
                <a:spcPct val="100000"/>
              </a:lnSpc>
              <a:spcBef>
                <a:spcPts val="1600"/>
              </a:spcBef>
              <a:spcAft>
                <a:spcPts val="0"/>
              </a:spcAft>
              <a:buNone/>
              <a:defRPr sz="2000">
                <a:latin typeface="Josefin Sans Medium"/>
                <a:ea typeface="Josefin Sans Medium"/>
                <a:cs typeface="Josefin Sans Medium"/>
                <a:sym typeface="Josefin Sans Medium"/>
              </a:defRPr>
            </a:lvl3pPr>
            <a:lvl4pPr lvl="3" rtl="0" algn="ctr">
              <a:lnSpc>
                <a:spcPct val="100000"/>
              </a:lnSpc>
              <a:spcBef>
                <a:spcPts val="1600"/>
              </a:spcBef>
              <a:spcAft>
                <a:spcPts val="0"/>
              </a:spcAft>
              <a:buNone/>
              <a:defRPr sz="2000">
                <a:latin typeface="Josefin Sans Medium"/>
                <a:ea typeface="Josefin Sans Medium"/>
                <a:cs typeface="Josefin Sans Medium"/>
                <a:sym typeface="Josefin Sans Medium"/>
              </a:defRPr>
            </a:lvl4pPr>
            <a:lvl5pPr lvl="4" rtl="0" algn="ctr">
              <a:lnSpc>
                <a:spcPct val="100000"/>
              </a:lnSpc>
              <a:spcBef>
                <a:spcPts val="1600"/>
              </a:spcBef>
              <a:spcAft>
                <a:spcPts val="0"/>
              </a:spcAft>
              <a:buNone/>
              <a:defRPr sz="2000">
                <a:latin typeface="Josefin Sans Medium"/>
                <a:ea typeface="Josefin Sans Medium"/>
                <a:cs typeface="Josefin Sans Medium"/>
                <a:sym typeface="Josefin Sans Medium"/>
              </a:defRPr>
            </a:lvl5pPr>
            <a:lvl6pPr lvl="5" rtl="0" algn="ctr">
              <a:lnSpc>
                <a:spcPct val="100000"/>
              </a:lnSpc>
              <a:spcBef>
                <a:spcPts val="1600"/>
              </a:spcBef>
              <a:spcAft>
                <a:spcPts val="0"/>
              </a:spcAft>
              <a:buNone/>
              <a:defRPr sz="2000">
                <a:latin typeface="Josefin Sans Medium"/>
                <a:ea typeface="Josefin Sans Medium"/>
                <a:cs typeface="Josefin Sans Medium"/>
                <a:sym typeface="Josefin Sans Medium"/>
              </a:defRPr>
            </a:lvl6pPr>
            <a:lvl7pPr lvl="6" rtl="0" algn="ctr">
              <a:lnSpc>
                <a:spcPct val="100000"/>
              </a:lnSpc>
              <a:spcBef>
                <a:spcPts val="1600"/>
              </a:spcBef>
              <a:spcAft>
                <a:spcPts val="0"/>
              </a:spcAft>
              <a:buNone/>
              <a:defRPr sz="2000">
                <a:latin typeface="Josefin Sans Medium"/>
                <a:ea typeface="Josefin Sans Medium"/>
                <a:cs typeface="Josefin Sans Medium"/>
                <a:sym typeface="Josefin Sans Medium"/>
              </a:defRPr>
            </a:lvl7pPr>
            <a:lvl8pPr lvl="7" rtl="0" algn="ctr">
              <a:lnSpc>
                <a:spcPct val="100000"/>
              </a:lnSpc>
              <a:spcBef>
                <a:spcPts val="1600"/>
              </a:spcBef>
              <a:spcAft>
                <a:spcPts val="0"/>
              </a:spcAft>
              <a:buNone/>
              <a:defRPr sz="2000">
                <a:latin typeface="Josefin Sans Medium"/>
                <a:ea typeface="Josefin Sans Medium"/>
                <a:cs typeface="Josefin Sans Medium"/>
                <a:sym typeface="Josefin Sans Medium"/>
              </a:defRPr>
            </a:lvl8pPr>
            <a:lvl9pPr lvl="8" rtl="0" algn="ctr">
              <a:lnSpc>
                <a:spcPct val="100000"/>
              </a:lnSpc>
              <a:spcBef>
                <a:spcPts val="1600"/>
              </a:spcBef>
              <a:spcAft>
                <a:spcPts val="1600"/>
              </a:spcAft>
              <a:buNone/>
              <a:defRPr sz="2000">
                <a:latin typeface="Josefin Sans Medium"/>
                <a:ea typeface="Josefin Sans Medium"/>
                <a:cs typeface="Josefin Sans Medium"/>
                <a:sym typeface="Josefin Sans Medium"/>
              </a:defRPr>
            </a:lvl9pPr>
          </a:lstStyle>
          <a:p/>
        </p:txBody>
      </p:sp>
      <p:sp>
        <p:nvSpPr>
          <p:cNvPr id="78" name="Google Shape;78;p17"/>
          <p:cNvSpPr txBox="1"/>
          <p:nvPr>
            <p:ph type="ctrTitle"/>
          </p:nvPr>
        </p:nvSpPr>
        <p:spPr>
          <a:xfrm>
            <a:off x="721925" y="393075"/>
            <a:ext cx="77001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hasCustomPrompt="1" type="title"/>
          </p:nvPr>
        </p:nvSpPr>
        <p:spPr>
          <a:xfrm>
            <a:off x="2441929" y="909825"/>
            <a:ext cx="42600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3600"/>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81" name="Google Shape;81;p18"/>
          <p:cNvSpPr txBox="1"/>
          <p:nvPr>
            <p:ph idx="1" type="subTitle"/>
          </p:nvPr>
        </p:nvSpPr>
        <p:spPr>
          <a:xfrm>
            <a:off x="1631225" y="1293117"/>
            <a:ext cx="5881500" cy="34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000"/>
              <a:buNone/>
              <a:defRPr sz="1600"/>
            </a:lvl1pPr>
            <a:lvl2pPr lvl="1" rtl="0" algn="ctr">
              <a:lnSpc>
                <a:spcPct val="100000"/>
              </a:lnSpc>
              <a:spcBef>
                <a:spcPts val="0"/>
              </a:spcBef>
              <a:spcAft>
                <a:spcPts val="0"/>
              </a:spcAft>
              <a:buClr>
                <a:schemeClr val="accent3"/>
              </a:buClr>
              <a:buSzPts val="1000"/>
              <a:buNone/>
              <a:defRPr sz="1000">
                <a:solidFill>
                  <a:schemeClr val="accent3"/>
                </a:solidFill>
              </a:defRPr>
            </a:lvl2pPr>
            <a:lvl3pPr lvl="2" rtl="0" algn="ctr">
              <a:lnSpc>
                <a:spcPct val="100000"/>
              </a:lnSpc>
              <a:spcBef>
                <a:spcPts val="0"/>
              </a:spcBef>
              <a:spcAft>
                <a:spcPts val="0"/>
              </a:spcAft>
              <a:buClr>
                <a:schemeClr val="accent3"/>
              </a:buClr>
              <a:buSzPts val="1000"/>
              <a:buNone/>
              <a:defRPr sz="1000">
                <a:solidFill>
                  <a:schemeClr val="accent3"/>
                </a:solidFill>
              </a:defRPr>
            </a:lvl3pPr>
            <a:lvl4pPr lvl="3" rtl="0" algn="ctr">
              <a:lnSpc>
                <a:spcPct val="100000"/>
              </a:lnSpc>
              <a:spcBef>
                <a:spcPts val="0"/>
              </a:spcBef>
              <a:spcAft>
                <a:spcPts val="0"/>
              </a:spcAft>
              <a:buClr>
                <a:schemeClr val="accent3"/>
              </a:buClr>
              <a:buSzPts val="1000"/>
              <a:buNone/>
              <a:defRPr sz="1000">
                <a:solidFill>
                  <a:schemeClr val="accent3"/>
                </a:solidFill>
              </a:defRPr>
            </a:lvl4pPr>
            <a:lvl5pPr lvl="4" rtl="0" algn="ctr">
              <a:lnSpc>
                <a:spcPct val="100000"/>
              </a:lnSpc>
              <a:spcBef>
                <a:spcPts val="0"/>
              </a:spcBef>
              <a:spcAft>
                <a:spcPts val="0"/>
              </a:spcAft>
              <a:buClr>
                <a:schemeClr val="accent3"/>
              </a:buClr>
              <a:buSzPts val="1000"/>
              <a:buNone/>
              <a:defRPr sz="1000">
                <a:solidFill>
                  <a:schemeClr val="accent3"/>
                </a:solidFill>
              </a:defRPr>
            </a:lvl5pPr>
            <a:lvl6pPr lvl="5" rtl="0" algn="ctr">
              <a:lnSpc>
                <a:spcPct val="100000"/>
              </a:lnSpc>
              <a:spcBef>
                <a:spcPts val="0"/>
              </a:spcBef>
              <a:spcAft>
                <a:spcPts val="0"/>
              </a:spcAft>
              <a:buClr>
                <a:schemeClr val="accent3"/>
              </a:buClr>
              <a:buSzPts val="1000"/>
              <a:buNone/>
              <a:defRPr sz="1000">
                <a:solidFill>
                  <a:schemeClr val="accent3"/>
                </a:solidFill>
              </a:defRPr>
            </a:lvl6pPr>
            <a:lvl7pPr lvl="6" rtl="0" algn="ctr">
              <a:lnSpc>
                <a:spcPct val="100000"/>
              </a:lnSpc>
              <a:spcBef>
                <a:spcPts val="0"/>
              </a:spcBef>
              <a:spcAft>
                <a:spcPts val="0"/>
              </a:spcAft>
              <a:buClr>
                <a:schemeClr val="accent3"/>
              </a:buClr>
              <a:buSzPts val="1000"/>
              <a:buNone/>
              <a:defRPr sz="1000">
                <a:solidFill>
                  <a:schemeClr val="accent3"/>
                </a:solidFill>
              </a:defRPr>
            </a:lvl7pPr>
            <a:lvl8pPr lvl="7" rtl="0" algn="ctr">
              <a:lnSpc>
                <a:spcPct val="100000"/>
              </a:lnSpc>
              <a:spcBef>
                <a:spcPts val="0"/>
              </a:spcBef>
              <a:spcAft>
                <a:spcPts val="0"/>
              </a:spcAft>
              <a:buClr>
                <a:schemeClr val="accent3"/>
              </a:buClr>
              <a:buSzPts val="1000"/>
              <a:buNone/>
              <a:defRPr sz="1000">
                <a:solidFill>
                  <a:schemeClr val="accent3"/>
                </a:solidFill>
              </a:defRPr>
            </a:lvl8pPr>
            <a:lvl9pPr lvl="8" rtl="0" algn="ctr">
              <a:lnSpc>
                <a:spcPct val="100000"/>
              </a:lnSpc>
              <a:spcBef>
                <a:spcPts val="0"/>
              </a:spcBef>
              <a:spcAft>
                <a:spcPts val="0"/>
              </a:spcAft>
              <a:buClr>
                <a:schemeClr val="accent3"/>
              </a:buClr>
              <a:buSzPts val="1000"/>
              <a:buNone/>
              <a:defRPr sz="1000">
                <a:solidFill>
                  <a:schemeClr val="accent3"/>
                </a:solidFill>
              </a:defRPr>
            </a:lvl9pPr>
          </a:lstStyle>
          <a:p/>
        </p:txBody>
      </p:sp>
      <p:sp>
        <p:nvSpPr>
          <p:cNvPr id="82" name="Google Shape;82;p18"/>
          <p:cNvSpPr txBox="1"/>
          <p:nvPr>
            <p:ph hasCustomPrompt="1" idx="2" type="title"/>
          </p:nvPr>
        </p:nvSpPr>
        <p:spPr>
          <a:xfrm>
            <a:off x="2441977" y="2215703"/>
            <a:ext cx="42600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3600"/>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83" name="Google Shape;83;p18"/>
          <p:cNvSpPr txBox="1"/>
          <p:nvPr>
            <p:ph idx="3" type="subTitle"/>
          </p:nvPr>
        </p:nvSpPr>
        <p:spPr>
          <a:xfrm>
            <a:off x="1631288" y="2598994"/>
            <a:ext cx="5881500" cy="4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000"/>
              <a:buNone/>
              <a:defRPr sz="1600"/>
            </a:lvl1pPr>
            <a:lvl2pPr lvl="1" rtl="0" algn="ctr">
              <a:lnSpc>
                <a:spcPct val="100000"/>
              </a:lnSpc>
              <a:spcBef>
                <a:spcPts val="0"/>
              </a:spcBef>
              <a:spcAft>
                <a:spcPts val="0"/>
              </a:spcAft>
              <a:buClr>
                <a:schemeClr val="accent3"/>
              </a:buClr>
              <a:buSzPts val="1000"/>
              <a:buNone/>
              <a:defRPr sz="1000">
                <a:solidFill>
                  <a:schemeClr val="accent3"/>
                </a:solidFill>
              </a:defRPr>
            </a:lvl2pPr>
            <a:lvl3pPr lvl="2" rtl="0" algn="ctr">
              <a:lnSpc>
                <a:spcPct val="100000"/>
              </a:lnSpc>
              <a:spcBef>
                <a:spcPts val="0"/>
              </a:spcBef>
              <a:spcAft>
                <a:spcPts val="0"/>
              </a:spcAft>
              <a:buClr>
                <a:schemeClr val="accent3"/>
              </a:buClr>
              <a:buSzPts val="1000"/>
              <a:buNone/>
              <a:defRPr sz="1000">
                <a:solidFill>
                  <a:schemeClr val="accent3"/>
                </a:solidFill>
              </a:defRPr>
            </a:lvl3pPr>
            <a:lvl4pPr lvl="3" rtl="0" algn="ctr">
              <a:lnSpc>
                <a:spcPct val="100000"/>
              </a:lnSpc>
              <a:spcBef>
                <a:spcPts val="0"/>
              </a:spcBef>
              <a:spcAft>
                <a:spcPts val="0"/>
              </a:spcAft>
              <a:buClr>
                <a:schemeClr val="accent3"/>
              </a:buClr>
              <a:buSzPts val="1000"/>
              <a:buNone/>
              <a:defRPr sz="1000">
                <a:solidFill>
                  <a:schemeClr val="accent3"/>
                </a:solidFill>
              </a:defRPr>
            </a:lvl4pPr>
            <a:lvl5pPr lvl="4" rtl="0" algn="ctr">
              <a:lnSpc>
                <a:spcPct val="100000"/>
              </a:lnSpc>
              <a:spcBef>
                <a:spcPts val="0"/>
              </a:spcBef>
              <a:spcAft>
                <a:spcPts val="0"/>
              </a:spcAft>
              <a:buClr>
                <a:schemeClr val="accent3"/>
              </a:buClr>
              <a:buSzPts val="1000"/>
              <a:buNone/>
              <a:defRPr sz="1000">
                <a:solidFill>
                  <a:schemeClr val="accent3"/>
                </a:solidFill>
              </a:defRPr>
            </a:lvl5pPr>
            <a:lvl6pPr lvl="5" rtl="0" algn="ctr">
              <a:lnSpc>
                <a:spcPct val="100000"/>
              </a:lnSpc>
              <a:spcBef>
                <a:spcPts val="0"/>
              </a:spcBef>
              <a:spcAft>
                <a:spcPts val="0"/>
              </a:spcAft>
              <a:buClr>
                <a:schemeClr val="accent3"/>
              </a:buClr>
              <a:buSzPts val="1000"/>
              <a:buNone/>
              <a:defRPr sz="1000">
                <a:solidFill>
                  <a:schemeClr val="accent3"/>
                </a:solidFill>
              </a:defRPr>
            </a:lvl6pPr>
            <a:lvl7pPr lvl="6" rtl="0" algn="ctr">
              <a:lnSpc>
                <a:spcPct val="100000"/>
              </a:lnSpc>
              <a:spcBef>
                <a:spcPts val="0"/>
              </a:spcBef>
              <a:spcAft>
                <a:spcPts val="0"/>
              </a:spcAft>
              <a:buClr>
                <a:schemeClr val="accent3"/>
              </a:buClr>
              <a:buSzPts val="1000"/>
              <a:buNone/>
              <a:defRPr sz="1000">
                <a:solidFill>
                  <a:schemeClr val="accent3"/>
                </a:solidFill>
              </a:defRPr>
            </a:lvl7pPr>
            <a:lvl8pPr lvl="7" rtl="0" algn="ctr">
              <a:lnSpc>
                <a:spcPct val="100000"/>
              </a:lnSpc>
              <a:spcBef>
                <a:spcPts val="0"/>
              </a:spcBef>
              <a:spcAft>
                <a:spcPts val="0"/>
              </a:spcAft>
              <a:buClr>
                <a:schemeClr val="accent3"/>
              </a:buClr>
              <a:buSzPts val="1000"/>
              <a:buNone/>
              <a:defRPr sz="1000">
                <a:solidFill>
                  <a:schemeClr val="accent3"/>
                </a:solidFill>
              </a:defRPr>
            </a:lvl8pPr>
            <a:lvl9pPr lvl="8" rtl="0" algn="ctr">
              <a:lnSpc>
                <a:spcPct val="100000"/>
              </a:lnSpc>
              <a:spcBef>
                <a:spcPts val="0"/>
              </a:spcBef>
              <a:spcAft>
                <a:spcPts val="0"/>
              </a:spcAft>
              <a:buClr>
                <a:schemeClr val="accent3"/>
              </a:buClr>
              <a:buSzPts val="1000"/>
              <a:buNone/>
              <a:defRPr sz="1000">
                <a:solidFill>
                  <a:schemeClr val="accent3"/>
                </a:solidFill>
              </a:defRPr>
            </a:lvl9pPr>
          </a:lstStyle>
          <a:p/>
        </p:txBody>
      </p:sp>
      <p:sp>
        <p:nvSpPr>
          <p:cNvPr id="84" name="Google Shape;84;p18"/>
          <p:cNvSpPr txBox="1"/>
          <p:nvPr>
            <p:ph hasCustomPrompt="1" idx="4" type="title"/>
          </p:nvPr>
        </p:nvSpPr>
        <p:spPr>
          <a:xfrm>
            <a:off x="2441929" y="3594481"/>
            <a:ext cx="42600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3600"/>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85" name="Google Shape;85;p18"/>
          <p:cNvSpPr txBox="1"/>
          <p:nvPr>
            <p:ph idx="5" type="subTitle"/>
          </p:nvPr>
        </p:nvSpPr>
        <p:spPr>
          <a:xfrm>
            <a:off x="1631225" y="3977774"/>
            <a:ext cx="5881500" cy="4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000"/>
              <a:buNone/>
              <a:defRPr sz="1600"/>
            </a:lvl1pPr>
            <a:lvl2pPr lvl="1" rtl="0" algn="ctr">
              <a:lnSpc>
                <a:spcPct val="100000"/>
              </a:lnSpc>
              <a:spcBef>
                <a:spcPts val="0"/>
              </a:spcBef>
              <a:spcAft>
                <a:spcPts val="0"/>
              </a:spcAft>
              <a:buClr>
                <a:schemeClr val="accent3"/>
              </a:buClr>
              <a:buSzPts val="1000"/>
              <a:buNone/>
              <a:defRPr sz="1000">
                <a:solidFill>
                  <a:schemeClr val="accent3"/>
                </a:solidFill>
              </a:defRPr>
            </a:lvl2pPr>
            <a:lvl3pPr lvl="2" rtl="0" algn="ctr">
              <a:lnSpc>
                <a:spcPct val="100000"/>
              </a:lnSpc>
              <a:spcBef>
                <a:spcPts val="0"/>
              </a:spcBef>
              <a:spcAft>
                <a:spcPts val="0"/>
              </a:spcAft>
              <a:buClr>
                <a:schemeClr val="accent3"/>
              </a:buClr>
              <a:buSzPts val="1000"/>
              <a:buNone/>
              <a:defRPr sz="1000">
                <a:solidFill>
                  <a:schemeClr val="accent3"/>
                </a:solidFill>
              </a:defRPr>
            </a:lvl3pPr>
            <a:lvl4pPr lvl="3" rtl="0" algn="ctr">
              <a:lnSpc>
                <a:spcPct val="100000"/>
              </a:lnSpc>
              <a:spcBef>
                <a:spcPts val="0"/>
              </a:spcBef>
              <a:spcAft>
                <a:spcPts val="0"/>
              </a:spcAft>
              <a:buClr>
                <a:schemeClr val="accent3"/>
              </a:buClr>
              <a:buSzPts val="1000"/>
              <a:buNone/>
              <a:defRPr sz="1000">
                <a:solidFill>
                  <a:schemeClr val="accent3"/>
                </a:solidFill>
              </a:defRPr>
            </a:lvl4pPr>
            <a:lvl5pPr lvl="4" rtl="0" algn="ctr">
              <a:lnSpc>
                <a:spcPct val="100000"/>
              </a:lnSpc>
              <a:spcBef>
                <a:spcPts val="0"/>
              </a:spcBef>
              <a:spcAft>
                <a:spcPts val="0"/>
              </a:spcAft>
              <a:buClr>
                <a:schemeClr val="accent3"/>
              </a:buClr>
              <a:buSzPts val="1000"/>
              <a:buNone/>
              <a:defRPr sz="1000">
                <a:solidFill>
                  <a:schemeClr val="accent3"/>
                </a:solidFill>
              </a:defRPr>
            </a:lvl5pPr>
            <a:lvl6pPr lvl="5" rtl="0" algn="ctr">
              <a:lnSpc>
                <a:spcPct val="100000"/>
              </a:lnSpc>
              <a:spcBef>
                <a:spcPts val="0"/>
              </a:spcBef>
              <a:spcAft>
                <a:spcPts val="0"/>
              </a:spcAft>
              <a:buClr>
                <a:schemeClr val="accent3"/>
              </a:buClr>
              <a:buSzPts val="1000"/>
              <a:buNone/>
              <a:defRPr sz="1000">
                <a:solidFill>
                  <a:schemeClr val="accent3"/>
                </a:solidFill>
              </a:defRPr>
            </a:lvl6pPr>
            <a:lvl7pPr lvl="6" rtl="0" algn="ctr">
              <a:lnSpc>
                <a:spcPct val="100000"/>
              </a:lnSpc>
              <a:spcBef>
                <a:spcPts val="0"/>
              </a:spcBef>
              <a:spcAft>
                <a:spcPts val="0"/>
              </a:spcAft>
              <a:buClr>
                <a:schemeClr val="accent3"/>
              </a:buClr>
              <a:buSzPts val="1000"/>
              <a:buNone/>
              <a:defRPr sz="1000">
                <a:solidFill>
                  <a:schemeClr val="accent3"/>
                </a:solidFill>
              </a:defRPr>
            </a:lvl7pPr>
            <a:lvl8pPr lvl="7" rtl="0" algn="ctr">
              <a:lnSpc>
                <a:spcPct val="100000"/>
              </a:lnSpc>
              <a:spcBef>
                <a:spcPts val="0"/>
              </a:spcBef>
              <a:spcAft>
                <a:spcPts val="0"/>
              </a:spcAft>
              <a:buClr>
                <a:schemeClr val="accent3"/>
              </a:buClr>
              <a:buSzPts val="1000"/>
              <a:buNone/>
              <a:defRPr sz="1000">
                <a:solidFill>
                  <a:schemeClr val="accent3"/>
                </a:solidFill>
              </a:defRPr>
            </a:lvl8pPr>
            <a:lvl9pPr lvl="8" rtl="0" algn="ctr">
              <a:lnSpc>
                <a:spcPct val="100000"/>
              </a:lnSpc>
              <a:spcBef>
                <a:spcPts val="0"/>
              </a:spcBef>
              <a:spcAft>
                <a:spcPts val="0"/>
              </a:spcAft>
              <a:buClr>
                <a:schemeClr val="accent3"/>
              </a:buClr>
              <a:buSzPts val="1000"/>
              <a:buNone/>
              <a:defRPr sz="1000">
                <a:solidFill>
                  <a:schemeClr val="accent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txBox="1"/>
          <p:nvPr>
            <p:ph idx="1" type="subTitle"/>
          </p:nvPr>
        </p:nvSpPr>
        <p:spPr>
          <a:xfrm>
            <a:off x="723400" y="3745853"/>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88" name="Google Shape;88;p19"/>
          <p:cNvSpPr txBox="1"/>
          <p:nvPr>
            <p:ph idx="2" type="subTitle"/>
          </p:nvPr>
        </p:nvSpPr>
        <p:spPr>
          <a:xfrm>
            <a:off x="3399788" y="3745853"/>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89" name="Google Shape;89;p19"/>
          <p:cNvSpPr txBox="1"/>
          <p:nvPr>
            <p:ph idx="3" type="subTitle"/>
          </p:nvPr>
        </p:nvSpPr>
        <p:spPr>
          <a:xfrm>
            <a:off x="6086720" y="3745853"/>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90" name="Google Shape;90;p19"/>
          <p:cNvSpPr txBox="1"/>
          <p:nvPr>
            <p:ph idx="4" type="subTitle"/>
          </p:nvPr>
        </p:nvSpPr>
        <p:spPr>
          <a:xfrm>
            <a:off x="723400" y="2194060"/>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91" name="Google Shape;91;p19"/>
          <p:cNvSpPr txBox="1"/>
          <p:nvPr>
            <p:ph idx="5" type="subTitle"/>
          </p:nvPr>
        </p:nvSpPr>
        <p:spPr>
          <a:xfrm>
            <a:off x="3399788" y="2194060"/>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92" name="Google Shape;92;p19"/>
          <p:cNvSpPr txBox="1"/>
          <p:nvPr>
            <p:ph idx="6" type="subTitle"/>
          </p:nvPr>
        </p:nvSpPr>
        <p:spPr>
          <a:xfrm>
            <a:off x="6086720" y="2194060"/>
            <a:ext cx="233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93" name="Google Shape;93;p19"/>
          <p:cNvSpPr txBox="1"/>
          <p:nvPr>
            <p:ph idx="7" type="subTitle"/>
          </p:nvPr>
        </p:nvSpPr>
        <p:spPr>
          <a:xfrm>
            <a:off x="723400" y="3255309"/>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4" name="Google Shape;94;p19"/>
          <p:cNvSpPr txBox="1"/>
          <p:nvPr>
            <p:ph idx="8" type="subTitle"/>
          </p:nvPr>
        </p:nvSpPr>
        <p:spPr>
          <a:xfrm>
            <a:off x="3399788" y="3255309"/>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5" name="Google Shape;95;p19"/>
          <p:cNvSpPr txBox="1"/>
          <p:nvPr>
            <p:ph idx="9" type="subTitle"/>
          </p:nvPr>
        </p:nvSpPr>
        <p:spPr>
          <a:xfrm>
            <a:off x="6086719" y="3255309"/>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6" name="Google Shape;96;p19"/>
          <p:cNvSpPr txBox="1"/>
          <p:nvPr>
            <p:ph idx="13" type="subTitle"/>
          </p:nvPr>
        </p:nvSpPr>
        <p:spPr>
          <a:xfrm>
            <a:off x="723400" y="1703600"/>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7" name="Google Shape;97;p19"/>
          <p:cNvSpPr txBox="1"/>
          <p:nvPr>
            <p:ph idx="14" type="subTitle"/>
          </p:nvPr>
        </p:nvSpPr>
        <p:spPr>
          <a:xfrm>
            <a:off x="3399788" y="1703600"/>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8" name="Google Shape;98;p19"/>
          <p:cNvSpPr txBox="1"/>
          <p:nvPr>
            <p:ph idx="15" type="subTitle"/>
          </p:nvPr>
        </p:nvSpPr>
        <p:spPr>
          <a:xfrm>
            <a:off x="6086719" y="1703600"/>
            <a:ext cx="2334000" cy="754800"/>
          </a:xfrm>
          <a:prstGeom prst="rect">
            <a:avLst/>
          </a:prstGeom>
          <a:noFill/>
        </p:spPr>
        <p:txBody>
          <a:bodyPr anchorCtr="0" anchor="b" bIns="0" lIns="91425" spcFirstLastPara="1" rIns="91425" wrap="square" tIns="274300">
            <a:noAutofit/>
          </a:bodyPr>
          <a:lstStyle>
            <a:lvl1pPr lvl="0" rtl="0" algn="ctr">
              <a:lnSpc>
                <a:spcPct val="100000"/>
              </a:lnSpc>
              <a:spcBef>
                <a:spcPts val="0"/>
              </a:spcBef>
              <a:spcAft>
                <a:spcPts val="0"/>
              </a:spcAft>
              <a:buNone/>
              <a:defRPr b="1" sz="2200">
                <a:latin typeface="Josefin Sans"/>
                <a:ea typeface="Josefin Sans"/>
                <a:cs typeface="Josefin Sans"/>
                <a:sym typeface="Josefin Sans"/>
              </a:defRPr>
            </a:lvl1pPr>
            <a:lvl2pPr lvl="1" rtl="0" algn="ctr">
              <a:lnSpc>
                <a:spcPct val="100000"/>
              </a:lnSpc>
              <a:spcBef>
                <a:spcPts val="1600"/>
              </a:spcBef>
              <a:spcAft>
                <a:spcPts val="0"/>
              </a:spcAft>
              <a:buNone/>
              <a:defRPr b="1" sz="2200">
                <a:latin typeface="Josefin Sans"/>
                <a:ea typeface="Josefin Sans"/>
                <a:cs typeface="Josefin Sans"/>
                <a:sym typeface="Josefin Sans"/>
              </a:defRPr>
            </a:lvl2pPr>
            <a:lvl3pPr lvl="2" rtl="0" algn="ctr">
              <a:lnSpc>
                <a:spcPct val="100000"/>
              </a:lnSpc>
              <a:spcBef>
                <a:spcPts val="1600"/>
              </a:spcBef>
              <a:spcAft>
                <a:spcPts val="0"/>
              </a:spcAft>
              <a:buNone/>
              <a:defRPr b="1" sz="2200">
                <a:latin typeface="Josefin Sans"/>
                <a:ea typeface="Josefin Sans"/>
                <a:cs typeface="Josefin Sans"/>
                <a:sym typeface="Josefin Sans"/>
              </a:defRPr>
            </a:lvl3pPr>
            <a:lvl4pPr lvl="3" rtl="0" algn="ctr">
              <a:lnSpc>
                <a:spcPct val="100000"/>
              </a:lnSpc>
              <a:spcBef>
                <a:spcPts val="1600"/>
              </a:spcBef>
              <a:spcAft>
                <a:spcPts val="0"/>
              </a:spcAft>
              <a:buNone/>
              <a:defRPr b="1" sz="2200">
                <a:latin typeface="Josefin Sans"/>
                <a:ea typeface="Josefin Sans"/>
                <a:cs typeface="Josefin Sans"/>
                <a:sym typeface="Josefin Sans"/>
              </a:defRPr>
            </a:lvl4pPr>
            <a:lvl5pPr lvl="4" rtl="0" algn="ctr">
              <a:lnSpc>
                <a:spcPct val="100000"/>
              </a:lnSpc>
              <a:spcBef>
                <a:spcPts val="1600"/>
              </a:spcBef>
              <a:spcAft>
                <a:spcPts val="0"/>
              </a:spcAft>
              <a:buNone/>
              <a:defRPr b="1" sz="2200">
                <a:latin typeface="Josefin Sans"/>
                <a:ea typeface="Josefin Sans"/>
                <a:cs typeface="Josefin Sans"/>
                <a:sym typeface="Josefin Sans"/>
              </a:defRPr>
            </a:lvl5pPr>
            <a:lvl6pPr lvl="5" rtl="0" algn="ctr">
              <a:lnSpc>
                <a:spcPct val="100000"/>
              </a:lnSpc>
              <a:spcBef>
                <a:spcPts val="1600"/>
              </a:spcBef>
              <a:spcAft>
                <a:spcPts val="0"/>
              </a:spcAft>
              <a:buNone/>
              <a:defRPr b="1" sz="2200">
                <a:latin typeface="Josefin Sans"/>
                <a:ea typeface="Josefin Sans"/>
                <a:cs typeface="Josefin Sans"/>
                <a:sym typeface="Josefin Sans"/>
              </a:defRPr>
            </a:lvl6pPr>
            <a:lvl7pPr lvl="6" rtl="0" algn="ctr">
              <a:lnSpc>
                <a:spcPct val="100000"/>
              </a:lnSpc>
              <a:spcBef>
                <a:spcPts val="1600"/>
              </a:spcBef>
              <a:spcAft>
                <a:spcPts val="0"/>
              </a:spcAft>
              <a:buNone/>
              <a:defRPr b="1" sz="2200">
                <a:latin typeface="Josefin Sans"/>
                <a:ea typeface="Josefin Sans"/>
                <a:cs typeface="Josefin Sans"/>
                <a:sym typeface="Josefin Sans"/>
              </a:defRPr>
            </a:lvl7pPr>
            <a:lvl8pPr lvl="7" rtl="0" algn="ctr">
              <a:lnSpc>
                <a:spcPct val="100000"/>
              </a:lnSpc>
              <a:spcBef>
                <a:spcPts val="1600"/>
              </a:spcBef>
              <a:spcAft>
                <a:spcPts val="0"/>
              </a:spcAft>
              <a:buNone/>
              <a:defRPr b="1" sz="2200">
                <a:latin typeface="Josefin Sans"/>
                <a:ea typeface="Josefin Sans"/>
                <a:cs typeface="Josefin Sans"/>
                <a:sym typeface="Josefin Sans"/>
              </a:defRPr>
            </a:lvl8pPr>
            <a:lvl9pPr lvl="8" rtl="0" algn="ctr">
              <a:lnSpc>
                <a:spcPct val="100000"/>
              </a:lnSpc>
              <a:spcBef>
                <a:spcPts val="1600"/>
              </a:spcBef>
              <a:spcAft>
                <a:spcPts val="1600"/>
              </a:spcAft>
              <a:buNone/>
              <a:defRPr b="1" sz="2200">
                <a:latin typeface="Josefin Sans"/>
                <a:ea typeface="Josefin Sans"/>
                <a:cs typeface="Josefin Sans"/>
                <a:sym typeface="Josefin Sans"/>
              </a:defRPr>
            </a:lvl9pPr>
          </a:lstStyle>
          <a:p/>
        </p:txBody>
      </p:sp>
      <p:sp>
        <p:nvSpPr>
          <p:cNvPr id="99" name="Google Shape;99;p19"/>
          <p:cNvSpPr txBox="1"/>
          <p:nvPr>
            <p:ph type="ctrTitle"/>
          </p:nvPr>
        </p:nvSpPr>
        <p:spPr>
          <a:xfrm>
            <a:off x="723400" y="393075"/>
            <a:ext cx="76971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1816350" y="366437"/>
            <a:ext cx="5511300" cy="138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102" name="Google Shape;102;p20"/>
          <p:cNvSpPr txBox="1"/>
          <p:nvPr>
            <p:ph idx="1" type="subTitle"/>
          </p:nvPr>
        </p:nvSpPr>
        <p:spPr>
          <a:xfrm>
            <a:off x="2410650" y="2341212"/>
            <a:ext cx="4322700" cy="116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3" name="Google Shape;103;p20"/>
          <p:cNvSpPr txBox="1"/>
          <p:nvPr/>
        </p:nvSpPr>
        <p:spPr>
          <a:xfrm>
            <a:off x="1759400" y="3732525"/>
            <a:ext cx="5625300" cy="537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300"/>
              </a:spcBef>
              <a:spcAft>
                <a:spcPts val="0"/>
              </a:spcAft>
              <a:buNone/>
            </a:pPr>
            <a:r>
              <a:rPr lang="en" sz="1200">
                <a:solidFill>
                  <a:schemeClr val="dk2"/>
                </a:solidFill>
                <a:latin typeface="Muli"/>
                <a:ea typeface="Muli"/>
                <a:cs typeface="Muli"/>
                <a:sym typeface="Muli"/>
              </a:rPr>
              <a:t>CREDITS: This presentation template was created by </a:t>
            </a:r>
            <a:r>
              <a:rPr lang="en" sz="1200">
                <a:solidFill>
                  <a:schemeClr val="dk2"/>
                </a:solidFill>
                <a:uFill>
                  <a:noFill/>
                </a:uFill>
                <a:latin typeface="Muli"/>
                <a:ea typeface="Muli"/>
                <a:cs typeface="Muli"/>
                <a:sym typeface="Muli"/>
                <a:hlinkClick r:id="rId3">
                  <a:extLst>
                    <a:ext uri="{A12FA001-AC4F-418D-AE19-62706E023703}">
                      <ahyp:hlinkClr val="tx"/>
                    </a:ext>
                  </a:extLst>
                </a:hlinkClick>
              </a:rPr>
              <a:t>Slidesgo</a:t>
            </a:r>
            <a:r>
              <a:rPr lang="en" sz="1200">
                <a:solidFill>
                  <a:schemeClr val="dk2"/>
                </a:solidFill>
                <a:latin typeface="Muli"/>
                <a:ea typeface="Muli"/>
                <a:cs typeface="Muli"/>
                <a:sym typeface="Muli"/>
              </a:rPr>
              <a:t>, including icons by </a:t>
            </a:r>
            <a:r>
              <a:rPr lang="en" sz="1200">
                <a:solidFill>
                  <a:schemeClr val="dk2"/>
                </a:solidFill>
                <a:uFill>
                  <a:noFill/>
                </a:uFill>
                <a:latin typeface="Muli"/>
                <a:ea typeface="Muli"/>
                <a:cs typeface="Muli"/>
                <a:sym typeface="Muli"/>
                <a:hlinkClick r:id="rId4">
                  <a:extLst>
                    <a:ext uri="{A12FA001-AC4F-418D-AE19-62706E023703}">
                      <ahyp:hlinkClr val="tx"/>
                    </a:ext>
                  </a:extLst>
                </a:hlinkClick>
              </a:rPr>
              <a:t>Flaticon</a:t>
            </a:r>
            <a:r>
              <a:rPr lang="en" sz="1200">
                <a:solidFill>
                  <a:schemeClr val="dk2"/>
                </a:solidFill>
                <a:latin typeface="Muli"/>
                <a:ea typeface="Muli"/>
                <a:cs typeface="Muli"/>
                <a:sym typeface="Muli"/>
              </a:rPr>
              <a:t>, and infographics &amp; images by </a:t>
            </a:r>
            <a:r>
              <a:rPr lang="en" sz="1200">
                <a:solidFill>
                  <a:schemeClr val="dk2"/>
                </a:solidFill>
                <a:uFill>
                  <a:noFill/>
                </a:uFill>
                <a:latin typeface="Muli"/>
                <a:ea typeface="Muli"/>
                <a:cs typeface="Muli"/>
                <a:sym typeface="Muli"/>
                <a:hlinkClick r:id="rId5">
                  <a:extLst>
                    <a:ext uri="{A12FA001-AC4F-418D-AE19-62706E023703}">
                      <ahyp:hlinkClr val="tx"/>
                    </a:ext>
                  </a:extLst>
                </a:hlinkClick>
              </a:rPr>
              <a:t>Freepik</a:t>
            </a:r>
            <a:endParaRPr sz="1200">
              <a:solidFill>
                <a:schemeClr val="dk2"/>
              </a:solidFill>
              <a:latin typeface="Muli"/>
              <a:ea typeface="Muli"/>
              <a:cs typeface="Muli"/>
              <a:sym typeface="Muli"/>
            </a:endParaRPr>
          </a:p>
          <a:p>
            <a:pPr indent="0" lvl="0" marL="0" rtl="0" algn="ctr">
              <a:spcBef>
                <a:spcPts val="0"/>
              </a:spcBef>
              <a:spcAft>
                <a:spcPts val="0"/>
              </a:spcAft>
              <a:buNone/>
            </a:pPr>
            <a:r>
              <a:t/>
            </a:r>
            <a:endParaRPr sz="1200">
              <a:solidFill>
                <a:schemeClr val="dk2"/>
              </a:solidFill>
              <a:latin typeface="Muli"/>
              <a:ea typeface="Muli"/>
              <a:cs typeface="Muli"/>
              <a:sym typeface="Muli"/>
            </a:endParaRPr>
          </a:p>
          <a:p>
            <a:pPr indent="0" lvl="0" marL="0" rtl="0" algn="ctr">
              <a:lnSpc>
                <a:spcPct val="115000"/>
              </a:lnSpc>
              <a:spcBef>
                <a:spcPts val="300"/>
              </a:spcBef>
              <a:spcAft>
                <a:spcPts val="0"/>
              </a:spcAft>
              <a:buNone/>
            </a:pPr>
            <a:r>
              <a:t/>
            </a:r>
            <a:endParaRPr sz="1200">
              <a:solidFill>
                <a:schemeClr val="dk2"/>
              </a:solidFill>
              <a:latin typeface="Muli"/>
              <a:ea typeface="Muli"/>
              <a:cs typeface="Muli"/>
              <a:sym typeface="Mul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title"/>
          </p:nvPr>
        </p:nvSpPr>
        <p:spPr>
          <a:xfrm flipH="1">
            <a:off x="3525600" y="978100"/>
            <a:ext cx="4862700" cy="22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51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6" name="Google Shape;16;p3"/>
          <p:cNvSpPr txBox="1"/>
          <p:nvPr>
            <p:ph idx="1" type="subTitle"/>
          </p:nvPr>
        </p:nvSpPr>
        <p:spPr>
          <a:xfrm flipH="1">
            <a:off x="5602498" y="3592085"/>
            <a:ext cx="2785800" cy="6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 name="Google Shape;17;p3"/>
          <p:cNvSpPr txBox="1"/>
          <p:nvPr>
            <p:ph hasCustomPrompt="1" idx="2" type="title"/>
          </p:nvPr>
        </p:nvSpPr>
        <p:spPr>
          <a:xfrm flipH="1">
            <a:off x="723398" y="1428553"/>
            <a:ext cx="1422900" cy="963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5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bg>
      <p:bgPr>
        <a:blipFill>
          <a:blip r:embed="rId2">
            <a:alphaModFix/>
          </a:blip>
          <a:stretch>
            <a:fillRect/>
          </a:stretch>
        </a:blipFill>
      </p:bgPr>
    </p:bg>
    <p:spTree>
      <p:nvGrpSpPr>
        <p:cNvPr id="104" name="Shape 10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_1_1">
    <p:bg>
      <p:bgPr>
        <a:blipFill>
          <a:blip r:embed="rId2">
            <a:alphaModFix/>
          </a:blip>
          <a:stretch>
            <a:fillRect/>
          </a:stretch>
        </a:blipFill>
      </p:bgPr>
    </p:bg>
    <p:spTree>
      <p:nvGrpSpPr>
        <p:cNvPr id="105"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_1_1_1">
    <p:bg>
      <p:bgPr>
        <a:blipFill>
          <a:blip r:embed="rId2">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7" name="Shape 10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20050" y="1300800"/>
            <a:ext cx="7703700" cy="32277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298450" lvl="1" marL="914400" rtl="0">
              <a:lnSpc>
                <a:spcPct val="100000"/>
              </a:lnSpc>
              <a:spcBef>
                <a:spcPts val="1600"/>
              </a:spcBef>
              <a:spcAft>
                <a:spcPts val="0"/>
              </a:spcAft>
              <a:buSzPts val="1100"/>
              <a:buFont typeface="Muli"/>
              <a:buAutoNum type="alphaLcPeriod"/>
              <a:defRPr/>
            </a:lvl2pPr>
            <a:lvl3pPr indent="-298450" lvl="2" marL="1371600" rtl="0">
              <a:lnSpc>
                <a:spcPct val="100000"/>
              </a:lnSpc>
              <a:spcBef>
                <a:spcPts val="1600"/>
              </a:spcBef>
              <a:spcAft>
                <a:spcPts val="0"/>
              </a:spcAft>
              <a:buSzPts val="1100"/>
              <a:buFont typeface="Muli"/>
              <a:buAutoNum type="romanLcPeriod"/>
              <a:defRPr/>
            </a:lvl3pPr>
            <a:lvl4pPr indent="-298450" lvl="3" marL="1828800" rtl="0">
              <a:lnSpc>
                <a:spcPct val="100000"/>
              </a:lnSpc>
              <a:spcBef>
                <a:spcPts val="1600"/>
              </a:spcBef>
              <a:spcAft>
                <a:spcPts val="0"/>
              </a:spcAft>
              <a:buSzPts val="1100"/>
              <a:buFont typeface="Muli"/>
              <a:buAutoNum type="arabicPeriod"/>
              <a:defRPr/>
            </a:lvl4pPr>
            <a:lvl5pPr indent="-298450" lvl="4" marL="2286000" rtl="0">
              <a:lnSpc>
                <a:spcPct val="100000"/>
              </a:lnSpc>
              <a:spcBef>
                <a:spcPts val="1600"/>
              </a:spcBef>
              <a:spcAft>
                <a:spcPts val="0"/>
              </a:spcAft>
              <a:buSzPts val="1100"/>
              <a:buFont typeface="Muli"/>
              <a:buAutoNum type="alphaLcPeriod"/>
              <a:defRPr/>
            </a:lvl5pPr>
            <a:lvl6pPr indent="-298450" lvl="5" marL="2743200" rtl="0">
              <a:lnSpc>
                <a:spcPct val="100000"/>
              </a:lnSpc>
              <a:spcBef>
                <a:spcPts val="1600"/>
              </a:spcBef>
              <a:spcAft>
                <a:spcPts val="0"/>
              </a:spcAft>
              <a:buSzPts val="1100"/>
              <a:buFont typeface="Muli"/>
              <a:buAutoNum type="romanLcPeriod"/>
              <a:defRPr/>
            </a:lvl6pPr>
            <a:lvl7pPr indent="-298450" lvl="6" marL="3200400" rtl="0">
              <a:lnSpc>
                <a:spcPct val="100000"/>
              </a:lnSpc>
              <a:spcBef>
                <a:spcPts val="1600"/>
              </a:spcBef>
              <a:spcAft>
                <a:spcPts val="0"/>
              </a:spcAft>
              <a:buSzPts val="1100"/>
              <a:buFont typeface="Muli"/>
              <a:buAutoNum type="arabicPeriod"/>
              <a:defRPr/>
            </a:lvl7pPr>
            <a:lvl8pPr indent="-298450" lvl="7" marL="3657600" rtl="0">
              <a:lnSpc>
                <a:spcPct val="100000"/>
              </a:lnSpc>
              <a:spcBef>
                <a:spcPts val="1600"/>
              </a:spcBef>
              <a:spcAft>
                <a:spcPts val="0"/>
              </a:spcAft>
              <a:buSzPts val="1100"/>
              <a:buFont typeface="Muli"/>
              <a:buAutoNum type="alphaLcPeriod"/>
              <a:defRPr/>
            </a:lvl8pPr>
            <a:lvl9pPr indent="-298450" lvl="8" marL="4114800" rtl="0">
              <a:lnSpc>
                <a:spcPct val="100000"/>
              </a:lnSpc>
              <a:spcBef>
                <a:spcPts val="1600"/>
              </a:spcBef>
              <a:spcAft>
                <a:spcPts val="1600"/>
              </a:spcAft>
              <a:buSzPts val="1100"/>
              <a:buFont typeface="Muli"/>
              <a:buAutoNum type="romanLcPeriod"/>
              <a:defRPr/>
            </a:lvl9pPr>
          </a:lstStyle>
          <a:p/>
        </p:txBody>
      </p:sp>
      <p:sp>
        <p:nvSpPr>
          <p:cNvPr id="20" name="Google Shape;20;p4"/>
          <p:cNvSpPr txBox="1"/>
          <p:nvPr>
            <p:ph type="ctrTitle"/>
          </p:nvPr>
        </p:nvSpPr>
        <p:spPr>
          <a:xfrm>
            <a:off x="1792500" y="393075"/>
            <a:ext cx="55590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21" name="Google Shape;21;p4"/>
          <p:cNvSpPr/>
          <p:nvPr/>
        </p:nvSpPr>
        <p:spPr>
          <a:xfrm>
            <a:off x="432900" y="-128425"/>
            <a:ext cx="8278200" cy="6330000"/>
          </a:xfrm>
          <a:prstGeom prst="ellipse">
            <a:avLst/>
          </a:prstGeom>
          <a:gradFill>
            <a:gsLst>
              <a:gs pos="0">
                <a:srgbClr val="1F1040">
                  <a:alpha val="25490"/>
                </a:srgbClr>
              </a:gs>
              <a:gs pos="7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 type="subTitle"/>
          </p:nvPr>
        </p:nvSpPr>
        <p:spPr>
          <a:xfrm>
            <a:off x="4834650" y="2344319"/>
            <a:ext cx="3231900" cy="650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b="1" sz="3600">
                <a:latin typeface="Josefin Sans"/>
                <a:ea typeface="Josefin Sans"/>
                <a:cs typeface="Josefin Sans"/>
                <a:sym typeface="Josefin Sans"/>
              </a:defRPr>
            </a:lvl1pPr>
            <a:lvl2pPr lvl="1" rtl="0" algn="ctr">
              <a:lnSpc>
                <a:spcPct val="100000"/>
              </a:lnSpc>
              <a:spcBef>
                <a:spcPts val="1600"/>
              </a:spcBef>
              <a:spcAft>
                <a:spcPts val="0"/>
              </a:spcAft>
              <a:buNone/>
              <a:defRPr b="1" sz="3600">
                <a:latin typeface="Josefin Sans"/>
                <a:ea typeface="Josefin Sans"/>
                <a:cs typeface="Josefin Sans"/>
                <a:sym typeface="Josefin Sans"/>
              </a:defRPr>
            </a:lvl2pPr>
            <a:lvl3pPr lvl="2" rtl="0" algn="ctr">
              <a:lnSpc>
                <a:spcPct val="100000"/>
              </a:lnSpc>
              <a:spcBef>
                <a:spcPts val="1600"/>
              </a:spcBef>
              <a:spcAft>
                <a:spcPts val="0"/>
              </a:spcAft>
              <a:buNone/>
              <a:defRPr b="1" sz="3600">
                <a:latin typeface="Josefin Sans"/>
                <a:ea typeface="Josefin Sans"/>
                <a:cs typeface="Josefin Sans"/>
                <a:sym typeface="Josefin Sans"/>
              </a:defRPr>
            </a:lvl3pPr>
            <a:lvl4pPr lvl="3" rtl="0" algn="ctr">
              <a:lnSpc>
                <a:spcPct val="100000"/>
              </a:lnSpc>
              <a:spcBef>
                <a:spcPts val="1600"/>
              </a:spcBef>
              <a:spcAft>
                <a:spcPts val="0"/>
              </a:spcAft>
              <a:buNone/>
              <a:defRPr b="1" sz="3600">
                <a:latin typeface="Josefin Sans"/>
                <a:ea typeface="Josefin Sans"/>
                <a:cs typeface="Josefin Sans"/>
                <a:sym typeface="Josefin Sans"/>
              </a:defRPr>
            </a:lvl4pPr>
            <a:lvl5pPr lvl="4" rtl="0" algn="ctr">
              <a:lnSpc>
                <a:spcPct val="100000"/>
              </a:lnSpc>
              <a:spcBef>
                <a:spcPts val="1600"/>
              </a:spcBef>
              <a:spcAft>
                <a:spcPts val="0"/>
              </a:spcAft>
              <a:buNone/>
              <a:defRPr b="1" sz="3600">
                <a:latin typeface="Josefin Sans"/>
                <a:ea typeface="Josefin Sans"/>
                <a:cs typeface="Josefin Sans"/>
                <a:sym typeface="Josefin Sans"/>
              </a:defRPr>
            </a:lvl5pPr>
            <a:lvl6pPr lvl="5" rtl="0" algn="ctr">
              <a:lnSpc>
                <a:spcPct val="100000"/>
              </a:lnSpc>
              <a:spcBef>
                <a:spcPts val="1600"/>
              </a:spcBef>
              <a:spcAft>
                <a:spcPts val="0"/>
              </a:spcAft>
              <a:buNone/>
              <a:defRPr b="1" sz="3600">
                <a:latin typeface="Josefin Sans"/>
                <a:ea typeface="Josefin Sans"/>
                <a:cs typeface="Josefin Sans"/>
                <a:sym typeface="Josefin Sans"/>
              </a:defRPr>
            </a:lvl6pPr>
            <a:lvl7pPr lvl="6" rtl="0" algn="ctr">
              <a:lnSpc>
                <a:spcPct val="100000"/>
              </a:lnSpc>
              <a:spcBef>
                <a:spcPts val="1600"/>
              </a:spcBef>
              <a:spcAft>
                <a:spcPts val="0"/>
              </a:spcAft>
              <a:buNone/>
              <a:defRPr b="1" sz="3600">
                <a:latin typeface="Josefin Sans"/>
                <a:ea typeface="Josefin Sans"/>
                <a:cs typeface="Josefin Sans"/>
                <a:sym typeface="Josefin Sans"/>
              </a:defRPr>
            </a:lvl7pPr>
            <a:lvl8pPr lvl="7" rtl="0" algn="ctr">
              <a:lnSpc>
                <a:spcPct val="100000"/>
              </a:lnSpc>
              <a:spcBef>
                <a:spcPts val="1600"/>
              </a:spcBef>
              <a:spcAft>
                <a:spcPts val="0"/>
              </a:spcAft>
              <a:buNone/>
              <a:defRPr b="1" sz="3600">
                <a:latin typeface="Josefin Sans"/>
                <a:ea typeface="Josefin Sans"/>
                <a:cs typeface="Josefin Sans"/>
                <a:sym typeface="Josefin Sans"/>
              </a:defRPr>
            </a:lvl8pPr>
            <a:lvl9pPr lvl="8" rtl="0" algn="ctr">
              <a:lnSpc>
                <a:spcPct val="100000"/>
              </a:lnSpc>
              <a:spcBef>
                <a:spcPts val="1600"/>
              </a:spcBef>
              <a:spcAft>
                <a:spcPts val="1600"/>
              </a:spcAft>
              <a:buNone/>
              <a:defRPr b="1" sz="3600">
                <a:latin typeface="Josefin Sans"/>
                <a:ea typeface="Josefin Sans"/>
                <a:cs typeface="Josefin Sans"/>
                <a:sym typeface="Josefin Sans"/>
              </a:defRPr>
            </a:lvl9pPr>
          </a:lstStyle>
          <a:p/>
        </p:txBody>
      </p:sp>
      <p:sp>
        <p:nvSpPr>
          <p:cNvPr id="24" name="Google Shape;24;p5"/>
          <p:cNvSpPr txBox="1"/>
          <p:nvPr>
            <p:ph idx="2" type="subTitle"/>
          </p:nvPr>
        </p:nvSpPr>
        <p:spPr>
          <a:xfrm>
            <a:off x="1077450" y="2344299"/>
            <a:ext cx="3231900" cy="6507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b="1" sz="3600">
                <a:latin typeface="Josefin Sans"/>
                <a:ea typeface="Josefin Sans"/>
                <a:cs typeface="Josefin Sans"/>
                <a:sym typeface="Josefin Sans"/>
              </a:defRPr>
            </a:lvl1pPr>
            <a:lvl2pPr lvl="1" rtl="0" algn="ctr">
              <a:lnSpc>
                <a:spcPct val="100000"/>
              </a:lnSpc>
              <a:spcBef>
                <a:spcPts val="1600"/>
              </a:spcBef>
              <a:spcAft>
                <a:spcPts val="0"/>
              </a:spcAft>
              <a:buNone/>
              <a:defRPr b="1" sz="3600">
                <a:latin typeface="Josefin Sans"/>
                <a:ea typeface="Josefin Sans"/>
                <a:cs typeface="Josefin Sans"/>
                <a:sym typeface="Josefin Sans"/>
              </a:defRPr>
            </a:lvl2pPr>
            <a:lvl3pPr lvl="2" rtl="0" algn="ctr">
              <a:lnSpc>
                <a:spcPct val="100000"/>
              </a:lnSpc>
              <a:spcBef>
                <a:spcPts val="1600"/>
              </a:spcBef>
              <a:spcAft>
                <a:spcPts val="0"/>
              </a:spcAft>
              <a:buNone/>
              <a:defRPr b="1" sz="3600">
                <a:latin typeface="Josefin Sans"/>
                <a:ea typeface="Josefin Sans"/>
                <a:cs typeface="Josefin Sans"/>
                <a:sym typeface="Josefin Sans"/>
              </a:defRPr>
            </a:lvl3pPr>
            <a:lvl4pPr lvl="3" rtl="0" algn="ctr">
              <a:lnSpc>
                <a:spcPct val="100000"/>
              </a:lnSpc>
              <a:spcBef>
                <a:spcPts val="1600"/>
              </a:spcBef>
              <a:spcAft>
                <a:spcPts val="0"/>
              </a:spcAft>
              <a:buNone/>
              <a:defRPr b="1" sz="3600">
                <a:latin typeface="Josefin Sans"/>
                <a:ea typeface="Josefin Sans"/>
                <a:cs typeface="Josefin Sans"/>
                <a:sym typeface="Josefin Sans"/>
              </a:defRPr>
            </a:lvl4pPr>
            <a:lvl5pPr lvl="4" rtl="0" algn="ctr">
              <a:lnSpc>
                <a:spcPct val="100000"/>
              </a:lnSpc>
              <a:spcBef>
                <a:spcPts val="1600"/>
              </a:spcBef>
              <a:spcAft>
                <a:spcPts val="0"/>
              </a:spcAft>
              <a:buNone/>
              <a:defRPr b="1" sz="3600">
                <a:latin typeface="Josefin Sans"/>
                <a:ea typeface="Josefin Sans"/>
                <a:cs typeface="Josefin Sans"/>
                <a:sym typeface="Josefin Sans"/>
              </a:defRPr>
            </a:lvl5pPr>
            <a:lvl6pPr lvl="5" rtl="0" algn="ctr">
              <a:lnSpc>
                <a:spcPct val="100000"/>
              </a:lnSpc>
              <a:spcBef>
                <a:spcPts val="1600"/>
              </a:spcBef>
              <a:spcAft>
                <a:spcPts val="0"/>
              </a:spcAft>
              <a:buNone/>
              <a:defRPr b="1" sz="3600">
                <a:latin typeface="Josefin Sans"/>
                <a:ea typeface="Josefin Sans"/>
                <a:cs typeface="Josefin Sans"/>
                <a:sym typeface="Josefin Sans"/>
              </a:defRPr>
            </a:lvl6pPr>
            <a:lvl7pPr lvl="6" rtl="0" algn="ctr">
              <a:lnSpc>
                <a:spcPct val="100000"/>
              </a:lnSpc>
              <a:spcBef>
                <a:spcPts val="1600"/>
              </a:spcBef>
              <a:spcAft>
                <a:spcPts val="0"/>
              </a:spcAft>
              <a:buNone/>
              <a:defRPr b="1" sz="3600">
                <a:latin typeface="Josefin Sans"/>
                <a:ea typeface="Josefin Sans"/>
                <a:cs typeface="Josefin Sans"/>
                <a:sym typeface="Josefin Sans"/>
              </a:defRPr>
            </a:lvl7pPr>
            <a:lvl8pPr lvl="7" rtl="0" algn="ctr">
              <a:lnSpc>
                <a:spcPct val="100000"/>
              </a:lnSpc>
              <a:spcBef>
                <a:spcPts val="1600"/>
              </a:spcBef>
              <a:spcAft>
                <a:spcPts val="0"/>
              </a:spcAft>
              <a:buNone/>
              <a:defRPr b="1" sz="3600">
                <a:latin typeface="Josefin Sans"/>
                <a:ea typeface="Josefin Sans"/>
                <a:cs typeface="Josefin Sans"/>
                <a:sym typeface="Josefin Sans"/>
              </a:defRPr>
            </a:lvl8pPr>
            <a:lvl9pPr lvl="8" rtl="0" algn="ctr">
              <a:lnSpc>
                <a:spcPct val="100000"/>
              </a:lnSpc>
              <a:spcBef>
                <a:spcPts val="1600"/>
              </a:spcBef>
              <a:spcAft>
                <a:spcPts val="1600"/>
              </a:spcAft>
              <a:buNone/>
              <a:defRPr b="1" sz="3600">
                <a:latin typeface="Josefin Sans"/>
                <a:ea typeface="Josefin Sans"/>
                <a:cs typeface="Josefin Sans"/>
                <a:sym typeface="Josefin Sans"/>
              </a:defRPr>
            </a:lvl9pPr>
          </a:lstStyle>
          <a:p/>
        </p:txBody>
      </p:sp>
      <p:sp>
        <p:nvSpPr>
          <p:cNvPr id="25" name="Google Shape;25;p5"/>
          <p:cNvSpPr txBox="1"/>
          <p:nvPr>
            <p:ph idx="3" type="subTitle"/>
          </p:nvPr>
        </p:nvSpPr>
        <p:spPr>
          <a:xfrm>
            <a:off x="4834650" y="3106600"/>
            <a:ext cx="32319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26" name="Google Shape;26;p5"/>
          <p:cNvSpPr txBox="1"/>
          <p:nvPr>
            <p:ph idx="4" type="subTitle"/>
          </p:nvPr>
        </p:nvSpPr>
        <p:spPr>
          <a:xfrm>
            <a:off x="1077450" y="3110100"/>
            <a:ext cx="32319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
        <p:nvSpPr>
          <p:cNvPr id="27" name="Google Shape;27;p5"/>
          <p:cNvSpPr txBox="1"/>
          <p:nvPr>
            <p:ph type="ctrTitle"/>
          </p:nvPr>
        </p:nvSpPr>
        <p:spPr>
          <a:xfrm>
            <a:off x="721925" y="393075"/>
            <a:ext cx="77001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ctrTitle"/>
          </p:nvPr>
        </p:nvSpPr>
        <p:spPr>
          <a:xfrm>
            <a:off x="842875" y="393075"/>
            <a:ext cx="7458300" cy="579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ctrTitle"/>
          </p:nvPr>
        </p:nvSpPr>
        <p:spPr>
          <a:xfrm>
            <a:off x="2164050" y="1405069"/>
            <a:ext cx="4818900" cy="111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2" name="Google Shape;32;p7"/>
          <p:cNvSpPr txBox="1"/>
          <p:nvPr>
            <p:ph idx="1" type="subTitle"/>
          </p:nvPr>
        </p:nvSpPr>
        <p:spPr>
          <a:xfrm>
            <a:off x="1700600" y="2896750"/>
            <a:ext cx="5745900" cy="149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1600"/>
              </a:spcBef>
              <a:spcAft>
                <a:spcPts val="0"/>
              </a:spcAft>
              <a:buNone/>
              <a:defRPr sz="1600"/>
            </a:lvl2pPr>
            <a:lvl3pPr lvl="2" rtl="0" algn="ctr">
              <a:lnSpc>
                <a:spcPct val="100000"/>
              </a:lnSpc>
              <a:spcBef>
                <a:spcPts val="1600"/>
              </a:spcBef>
              <a:spcAft>
                <a:spcPts val="0"/>
              </a:spcAft>
              <a:buNone/>
              <a:defRPr sz="1600"/>
            </a:lvl3pPr>
            <a:lvl4pPr lvl="3" rtl="0" algn="ctr">
              <a:lnSpc>
                <a:spcPct val="100000"/>
              </a:lnSpc>
              <a:spcBef>
                <a:spcPts val="1600"/>
              </a:spcBef>
              <a:spcAft>
                <a:spcPts val="0"/>
              </a:spcAft>
              <a:buNone/>
              <a:defRPr sz="1600"/>
            </a:lvl4pPr>
            <a:lvl5pPr lvl="4" rtl="0" algn="ctr">
              <a:lnSpc>
                <a:spcPct val="100000"/>
              </a:lnSpc>
              <a:spcBef>
                <a:spcPts val="1600"/>
              </a:spcBef>
              <a:spcAft>
                <a:spcPts val="0"/>
              </a:spcAft>
              <a:buNone/>
              <a:defRPr sz="1600"/>
            </a:lvl5pPr>
            <a:lvl6pPr lvl="5" rtl="0" algn="ctr">
              <a:lnSpc>
                <a:spcPct val="100000"/>
              </a:lnSpc>
              <a:spcBef>
                <a:spcPts val="1600"/>
              </a:spcBef>
              <a:spcAft>
                <a:spcPts val="0"/>
              </a:spcAft>
              <a:buNone/>
              <a:defRPr sz="1600"/>
            </a:lvl6pPr>
            <a:lvl7pPr lvl="6" rtl="0" algn="ctr">
              <a:lnSpc>
                <a:spcPct val="100000"/>
              </a:lnSpc>
              <a:spcBef>
                <a:spcPts val="1600"/>
              </a:spcBef>
              <a:spcAft>
                <a:spcPts val="0"/>
              </a:spcAft>
              <a:buNone/>
              <a:defRPr sz="1600"/>
            </a:lvl7pPr>
            <a:lvl8pPr lvl="7" rtl="0" algn="ctr">
              <a:lnSpc>
                <a:spcPct val="100000"/>
              </a:lnSpc>
              <a:spcBef>
                <a:spcPts val="1600"/>
              </a:spcBef>
              <a:spcAft>
                <a:spcPts val="0"/>
              </a:spcAft>
              <a:buNone/>
              <a:defRPr sz="1600"/>
            </a:lvl8pPr>
            <a:lvl9pPr lvl="8" rtl="0" algn="ctr">
              <a:lnSpc>
                <a:spcPct val="100000"/>
              </a:lnSpc>
              <a:spcBef>
                <a:spcPts val="1600"/>
              </a:spcBef>
              <a:spcAft>
                <a:spcPts val="1600"/>
              </a:spcAft>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5063875" y="752850"/>
            <a:ext cx="3015900" cy="3637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3"/>
              </a:buClr>
              <a:buSzPts val="4800"/>
              <a:buNone/>
              <a:defRPr sz="300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723398" y="978100"/>
            <a:ext cx="4862700" cy="22806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5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 name="Google Shape;37;p9"/>
          <p:cNvSpPr txBox="1"/>
          <p:nvPr>
            <p:ph idx="1" type="subTitle"/>
          </p:nvPr>
        </p:nvSpPr>
        <p:spPr>
          <a:xfrm>
            <a:off x="723400" y="3592085"/>
            <a:ext cx="2785800" cy="6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8" name="Google Shape;38;p9"/>
          <p:cNvSpPr txBox="1"/>
          <p:nvPr>
            <p:ph hasCustomPrompt="1" idx="2" type="title"/>
          </p:nvPr>
        </p:nvSpPr>
        <p:spPr>
          <a:xfrm>
            <a:off x="6965400" y="1428553"/>
            <a:ext cx="1422900" cy="963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600"/>
              <a:buNone/>
              <a:defRPr sz="5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ctrTitle"/>
          </p:nvPr>
        </p:nvSpPr>
        <p:spPr>
          <a:xfrm>
            <a:off x="721925" y="356071"/>
            <a:ext cx="7700100" cy="57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1pPr>
            <a:lvl2pPr lvl="1">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2pPr>
            <a:lvl3pPr lvl="2">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3pPr>
            <a:lvl4pPr lvl="3">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4pPr>
            <a:lvl5pPr lvl="4">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5pPr>
            <a:lvl6pPr lvl="5">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6pPr>
            <a:lvl7pPr lvl="6">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7pPr>
            <a:lvl8pPr lvl="7">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8pPr>
            <a:lvl9pPr lvl="8">
              <a:spcBef>
                <a:spcPts val="0"/>
              </a:spcBef>
              <a:spcAft>
                <a:spcPts val="0"/>
              </a:spcAft>
              <a:buClr>
                <a:schemeClr val="dk2"/>
              </a:buClr>
              <a:buSzPts val="4800"/>
              <a:buFont typeface="Josefin Sans"/>
              <a:buNone/>
              <a:defRPr b="1" sz="4800">
                <a:solidFill>
                  <a:schemeClr val="dk2"/>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uli"/>
              <a:buChar char="●"/>
              <a:defRPr>
                <a:solidFill>
                  <a:schemeClr val="dk2"/>
                </a:solidFill>
                <a:latin typeface="Muli"/>
                <a:ea typeface="Muli"/>
                <a:cs typeface="Muli"/>
                <a:sym typeface="Muli"/>
              </a:defRPr>
            </a:lvl1pPr>
            <a:lvl2pPr indent="-317500" lvl="1" marL="9144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2pPr>
            <a:lvl3pPr indent="-317500" lvl="2" marL="13716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3pPr>
            <a:lvl4pPr indent="-317500" lvl="3" marL="18288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4pPr>
            <a:lvl5pPr indent="-317500" lvl="4" marL="22860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5pPr>
            <a:lvl6pPr indent="-317500" lvl="5" marL="27432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6pPr>
            <a:lvl7pPr indent="-317500" lvl="6" marL="32004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7pPr>
            <a:lvl8pPr indent="-317500" lvl="7" marL="3657600">
              <a:lnSpc>
                <a:spcPct val="115000"/>
              </a:lnSpc>
              <a:spcBef>
                <a:spcPts val="1600"/>
              </a:spcBef>
              <a:spcAft>
                <a:spcPts val="0"/>
              </a:spcAft>
              <a:buClr>
                <a:schemeClr val="dk2"/>
              </a:buClr>
              <a:buSzPts val="1400"/>
              <a:buFont typeface="Muli"/>
              <a:buChar char="○"/>
              <a:defRPr>
                <a:solidFill>
                  <a:schemeClr val="dk2"/>
                </a:solidFill>
                <a:latin typeface="Muli"/>
                <a:ea typeface="Muli"/>
                <a:cs typeface="Muli"/>
                <a:sym typeface="Muli"/>
              </a:defRPr>
            </a:lvl8pPr>
            <a:lvl9pPr indent="-317500" lvl="8" marL="4114800">
              <a:lnSpc>
                <a:spcPct val="115000"/>
              </a:lnSpc>
              <a:spcBef>
                <a:spcPts val="1600"/>
              </a:spcBef>
              <a:spcAft>
                <a:spcPts val="1600"/>
              </a:spcAft>
              <a:buClr>
                <a:schemeClr val="dk2"/>
              </a:buClr>
              <a:buSzPts val="1400"/>
              <a:buFont typeface="Muli"/>
              <a:buChar char="■"/>
              <a:defRPr>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hyperlink" Target="http://drive.google.com/file/d/1RqjZUlR3q90Vw42alOpWRBXkR7BvLDy4/view" TargetMode="External"/><Relationship Id="rId5" Type="http://schemas.openxmlformats.org/officeDocument/2006/relationships/image" Target="../media/image34.jpg"/><Relationship Id="rId6" Type="http://schemas.openxmlformats.org/officeDocument/2006/relationships/image" Target="../media/image3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create.arduino.cc/projecthub/abdularbi17/ultrasonic-sensor-hc-sr04-with-arduino-tutorial-327ff6" TargetMode="External"/><Relationship Id="rId5" Type="http://schemas.openxmlformats.org/officeDocument/2006/relationships/hyperlink" Target="https://www.arrow.com/en/research-and-events/articles/ultrasonic-sensors-how-they-work-and-how-to-use-them-with-arduino" TargetMode="External"/><Relationship Id="rId6" Type="http://schemas.openxmlformats.org/officeDocument/2006/relationships/hyperlink" Target="https://thestempedia.com/encyclopedia/spri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hyperlink" Target="http://drive.google.com/file/d/163idSc9jN48YyHzLZh2AKos6WI0rrG3n/view" TargetMode="External"/><Relationship Id="rId5" Type="http://schemas.openxmlformats.org/officeDocument/2006/relationships/image" Target="../media/image23.jpg"/><Relationship Id="rId6" Type="http://schemas.openxmlformats.org/officeDocument/2006/relationships/image" Target="../media/image24.gif"/><Relationship Id="rId7" Type="http://schemas.openxmlformats.org/officeDocument/2006/relationships/hyperlink" Target="http://drive.google.com/file/d/1bW16-5VPZUcDJ3ZSDXxjtw-r8Hd57GP1/view" TargetMode="External"/><Relationship Id="rId8"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hyperlink" Target="http://drive.google.com/file/d/1bW16-5VPZUcDJ3ZSDXxjtw-r8Hd57GP1/view" TargetMode="External"/><Relationship Id="rId9" Type="http://schemas.openxmlformats.org/officeDocument/2006/relationships/image" Target="../media/image29.jpg"/><Relationship Id="rId5" Type="http://schemas.openxmlformats.org/officeDocument/2006/relationships/image" Target="../media/image28.jpg"/><Relationship Id="rId6" Type="http://schemas.openxmlformats.org/officeDocument/2006/relationships/hyperlink" Target="http://drive.google.com/file/d/1IiiT9Ad3ushwWyfbY56SbgRCRQ2HAul5/view" TargetMode="External"/><Relationship Id="rId7" Type="http://schemas.openxmlformats.org/officeDocument/2006/relationships/image" Target="../media/image32.jpg"/><Relationship Id="rId8" Type="http://schemas.openxmlformats.org/officeDocument/2006/relationships/hyperlink" Target="http://drive.google.com/file/d/1X4hE1DNm04-Q6a_pYnQ_ha49By6jK7Go/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5"/>
          <p:cNvSpPr txBox="1"/>
          <p:nvPr>
            <p:ph type="ctrTitle"/>
          </p:nvPr>
        </p:nvSpPr>
        <p:spPr>
          <a:xfrm>
            <a:off x="243600" y="1789150"/>
            <a:ext cx="8656800" cy="12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UltraSonic Sensor + OLED Screen</a:t>
            </a:r>
            <a:endParaRPr sz="6400"/>
          </a:p>
        </p:txBody>
      </p:sp>
      <p:sp>
        <p:nvSpPr>
          <p:cNvPr id="113" name="Google Shape;113;p25"/>
          <p:cNvSpPr txBox="1"/>
          <p:nvPr>
            <p:ph idx="1" type="subTitle"/>
          </p:nvPr>
        </p:nvSpPr>
        <p:spPr>
          <a:xfrm>
            <a:off x="1568475" y="1132850"/>
            <a:ext cx="5938200" cy="487200"/>
          </a:xfrm>
          <a:prstGeom prst="rect">
            <a:avLst/>
          </a:prstGeom>
        </p:spPr>
        <p:txBody>
          <a:bodyPr anchorCtr="0" anchor="t" bIns="0" lIns="91425" spcFirstLastPara="1" rIns="91425" wrap="square" tIns="182875">
            <a:noAutofit/>
          </a:bodyPr>
          <a:lstStyle/>
          <a:p>
            <a:pPr indent="0" lvl="0" marL="0" rtl="0" algn="ctr">
              <a:lnSpc>
                <a:spcPct val="100000"/>
              </a:lnSpc>
              <a:spcBef>
                <a:spcPts val="0"/>
              </a:spcBef>
              <a:spcAft>
                <a:spcPts val="1600"/>
              </a:spcAft>
              <a:buNone/>
            </a:pPr>
            <a:r>
              <a:rPr lang="en" sz="1800">
                <a:solidFill>
                  <a:srgbClr val="FFFFFF"/>
                </a:solidFill>
                <a:latin typeface="Josefin Sans"/>
                <a:ea typeface="Josefin Sans"/>
                <a:cs typeface="Josefin Sans"/>
                <a:sym typeface="Josefin Sans"/>
              </a:rPr>
              <a:t>· </a:t>
            </a:r>
            <a:r>
              <a:rPr lang="en">
                <a:latin typeface="Josefin Sans"/>
                <a:ea typeface="Josefin Sans"/>
                <a:cs typeface="Josefin Sans"/>
                <a:sym typeface="Josefin Sans"/>
              </a:rPr>
              <a:t>COMPUTER SCIENCE </a:t>
            </a:r>
            <a:r>
              <a:rPr lang="en" sz="1800">
                <a:solidFill>
                  <a:srgbClr val="FFFFFF"/>
                </a:solidFill>
                <a:latin typeface="Josefin Sans"/>
                <a:ea typeface="Josefin Sans"/>
                <a:cs typeface="Josefin Sans"/>
                <a:sym typeface="Josefin Sans"/>
              </a:rPr>
              <a:t>PRESENTATION ·</a:t>
            </a:r>
            <a:endParaRPr sz="1800">
              <a:solidFill>
                <a:srgbClr val="FFFFFF"/>
              </a:solidFill>
              <a:latin typeface="Josefin Sans"/>
              <a:ea typeface="Josefin Sans"/>
              <a:cs typeface="Josefin Sans"/>
              <a:sym typeface="Josefin Sans"/>
            </a:endParaRPr>
          </a:p>
        </p:txBody>
      </p:sp>
      <p:sp>
        <p:nvSpPr>
          <p:cNvPr id="114" name="Google Shape;114;p25"/>
          <p:cNvSpPr txBox="1"/>
          <p:nvPr>
            <p:ph idx="1" type="subTitle"/>
          </p:nvPr>
        </p:nvSpPr>
        <p:spPr>
          <a:xfrm>
            <a:off x="263850" y="3890250"/>
            <a:ext cx="8616300" cy="983100"/>
          </a:xfrm>
          <a:prstGeom prst="rect">
            <a:avLst/>
          </a:prstGeom>
        </p:spPr>
        <p:txBody>
          <a:bodyPr anchorCtr="0" anchor="t" bIns="0" lIns="91425" spcFirstLastPara="1" rIns="91425" wrap="square" tIns="182875">
            <a:noAutofit/>
          </a:bodyPr>
          <a:lstStyle/>
          <a:p>
            <a:pPr indent="0" lvl="0" marL="0" rtl="0" algn="ctr">
              <a:spcBef>
                <a:spcPts val="0"/>
              </a:spcBef>
              <a:spcAft>
                <a:spcPts val="1600"/>
              </a:spcAft>
              <a:buNone/>
            </a:pPr>
            <a:r>
              <a:rPr lang="en" sz="3000"/>
              <a:t>SKYLER NAHOURAY AND EDWIN SANTIAGO</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4"/>
          <p:cNvSpPr txBox="1"/>
          <p:nvPr>
            <p:ph type="ctrTitle"/>
          </p:nvPr>
        </p:nvSpPr>
        <p:spPr>
          <a:xfrm>
            <a:off x="569850" y="106200"/>
            <a:ext cx="3799800" cy="49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void drawSprite(int xpos, int ypos, int width, int height, int arr[]) {</a:t>
            </a:r>
            <a:endParaRPr sz="1500"/>
          </a:p>
          <a:p>
            <a:pPr indent="0" lvl="0" marL="0" rtl="0" algn="l">
              <a:spcBef>
                <a:spcPts val="0"/>
              </a:spcBef>
              <a:spcAft>
                <a:spcPts val="0"/>
              </a:spcAft>
              <a:buNone/>
            </a:pPr>
            <a:r>
              <a:rPr lang="en" sz="1500"/>
              <a:t>  int y = 1;</a:t>
            </a:r>
            <a:endParaRPr sz="1500"/>
          </a:p>
          <a:p>
            <a:pPr indent="0" lvl="0" marL="0" rtl="0" algn="l">
              <a:spcBef>
                <a:spcPts val="0"/>
              </a:spcBef>
              <a:spcAft>
                <a:spcPts val="0"/>
              </a:spcAft>
              <a:buNone/>
            </a:pPr>
            <a:r>
              <a:rPr lang="en" sz="1500"/>
              <a:t>  int x = 0;</a:t>
            </a:r>
            <a:endParaRPr sz="1500"/>
          </a:p>
          <a:p>
            <a:pPr indent="0" lvl="0" marL="0" rtl="0" algn="l">
              <a:spcBef>
                <a:spcPts val="0"/>
              </a:spcBef>
              <a:spcAft>
                <a:spcPts val="0"/>
              </a:spcAft>
              <a:buNone/>
            </a:pPr>
            <a:r>
              <a:rPr lang="en" sz="1500"/>
              <a:t>  int count = 0;</a:t>
            </a:r>
            <a:endParaRPr sz="1500"/>
          </a:p>
          <a:p>
            <a:pPr indent="0" lvl="0" marL="0" rtl="0" algn="l">
              <a:spcBef>
                <a:spcPts val="0"/>
              </a:spcBef>
              <a:spcAft>
                <a:spcPts val="0"/>
              </a:spcAft>
              <a:buNone/>
            </a:pPr>
            <a:r>
              <a:rPr lang="en" sz="1500"/>
              <a:t>  for (int i = 0; i &lt; width * height; i++) {</a:t>
            </a:r>
            <a:endParaRPr sz="1500"/>
          </a:p>
          <a:p>
            <a:pPr indent="0" lvl="0" marL="0" rtl="0" algn="l">
              <a:spcBef>
                <a:spcPts val="0"/>
              </a:spcBef>
              <a:spcAft>
                <a:spcPts val="0"/>
              </a:spcAft>
              <a:buNone/>
            </a:pPr>
            <a:r>
              <a:rPr lang="en" sz="1500"/>
              <a:t>    count ++;</a:t>
            </a:r>
            <a:endParaRPr sz="1500"/>
          </a:p>
          <a:p>
            <a:pPr indent="0" lvl="0" marL="0" rtl="0" algn="l">
              <a:spcBef>
                <a:spcPts val="0"/>
              </a:spcBef>
              <a:spcAft>
                <a:spcPts val="0"/>
              </a:spcAft>
              <a:buNone/>
            </a:pPr>
            <a:r>
              <a:rPr lang="en" sz="1500"/>
              <a:t>    x++;</a:t>
            </a:r>
            <a:endParaRPr sz="1500"/>
          </a:p>
          <a:p>
            <a:pPr indent="0" lvl="0" marL="0" rtl="0" algn="l">
              <a:spcBef>
                <a:spcPts val="0"/>
              </a:spcBef>
              <a:spcAft>
                <a:spcPts val="0"/>
              </a:spcAft>
              <a:buNone/>
            </a:pPr>
            <a:r>
              <a:rPr lang="en" sz="1500"/>
              <a:t>    if (count &gt; width) {</a:t>
            </a:r>
            <a:endParaRPr sz="1500"/>
          </a:p>
          <a:p>
            <a:pPr indent="0" lvl="0" marL="0" rtl="0" algn="l">
              <a:spcBef>
                <a:spcPts val="0"/>
              </a:spcBef>
              <a:spcAft>
                <a:spcPts val="0"/>
              </a:spcAft>
              <a:buNone/>
            </a:pPr>
            <a:r>
              <a:rPr lang="en" sz="1500"/>
              <a:t>      count = 1;</a:t>
            </a:r>
            <a:endParaRPr sz="1500"/>
          </a:p>
          <a:p>
            <a:pPr indent="0" lvl="0" marL="0" rtl="0" algn="l">
              <a:spcBef>
                <a:spcPts val="0"/>
              </a:spcBef>
              <a:spcAft>
                <a:spcPts val="0"/>
              </a:spcAft>
              <a:buNone/>
            </a:pPr>
            <a:r>
              <a:rPr lang="en" sz="1500"/>
              <a:t>      y++;</a:t>
            </a:r>
            <a:endParaRPr sz="1500"/>
          </a:p>
          <a:p>
            <a:pPr indent="0" lvl="0" marL="0" rtl="0" algn="l">
              <a:spcBef>
                <a:spcPts val="0"/>
              </a:spcBef>
              <a:spcAft>
                <a:spcPts val="0"/>
              </a:spcAft>
              <a:buNone/>
            </a:pPr>
            <a:r>
              <a:rPr lang="en" sz="1500"/>
              <a:t>      x = 1;</a:t>
            </a:r>
            <a:endParaRPr sz="1500"/>
          </a:p>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1500"/>
              <a:t>    if (arr[i] == 1) {</a:t>
            </a:r>
            <a:endParaRPr sz="1500"/>
          </a:p>
          <a:p>
            <a:pPr indent="0" lvl="0" marL="0" rtl="0" algn="l">
              <a:spcBef>
                <a:spcPts val="0"/>
              </a:spcBef>
              <a:spcAft>
                <a:spcPts val="0"/>
              </a:spcAft>
              <a:buNone/>
            </a:pPr>
            <a:r>
              <a:rPr lang="en" sz="1500"/>
              <a:t>      display.drawPixel(x + xpos, y + ypos, WHITE);</a:t>
            </a:r>
            <a:endParaRPr sz="1500"/>
          </a:p>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1500"/>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600"/>
          </a:p>
        </p:txBody>
      </p:sp>
      <p:sp>
        <p:nvSpPr>
          <p:cNvPr id="178" name="Google Shape;178;p34"/>
          <p:cNvSpPr txBox="1"/>
          <p:nvPr>
            <p:ph idx="4294967295" type="title"/>
          </p:nvPr>
        </p:nvSpPr>
        <p:spPr>
          <a:xfrm flipH="1">
            <a:off x="4687875" y="286775"/>
            <a:ext cx="41982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Second</a:t>
            </a:r>
            <a:r>
              <a:rPr lang="en"/>
              <a:t> Part of Code</a:t>
            </a:r>
            <a:endParaRPr/>
          </a:p>
        </p:txBody>
      </p:sp>
      <p:sp>
        <p:nvSpPr>
          <p:cNvPr id="179" name="Google Shape;179;p34"/>
          <p:cNvSpPr txBox="1"/>
          <p:nvPr>
            <p:ph idx="4" type="subTitle"/>
          </p:nvPr>
        </p:nvSpPr>
        <p:spPr>
          <a:xfrm>
            <a:off x="4791425" y="2493700"/>
            <a:ext cx="3947400" cy="2208300"/>
          </a:xfrm>
          <a:prstGeom prst="rect">
            <a:avLst/>
          </a:prstGeom>
        </p:spPr>
        <p:txBody>
          <a:bodyPr anchorCtr="0" anchor="t" bIns="0" lIns="91425" spcFirstLastPara="1" rIns="91425" wrap="square" tIns="182875">
            <a:noAutofit/>
          </a:bodyPr>
          <a:lstStyle/>
          <a:p>
            <a:pPr indent="0" lvl="0" marL="0" rtl="0" algn="l">
              <a:spcBef>
                <a:spcPts val="0"/>
              </a:spcBef>
              <a:spcAft>
                <a:spcPts val="1600"/>
              </a:spcAft>
              <a:buNone/>
            </a:pPr>
            <a:r>
              <a:rPr lang="en" sz="1900"/>
              <a:t>This Part consists of the function that draws the Sprite. It is going through an array. Thus, defining the x and y variables.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5"/>
          <p:cNvSpPr txBox="1"/>
          <p:nvPr>
            <p:ph type="ctrTitle"/>
          </p:nvPr>
        </p:nvSpPr>
        <p:spPr>
          <a:xfrm>
            <a:off x="569850" y="106200"/>
            <a:ext cx="3799800" cy="49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void setup() {</a:t>
            </a:r>
            <a:endParaRPr sz="1100"/>
          </a:p>
          <a:p>
            <a:pPr indent="0" lvl="0" marL="0" rtl="0" algn="l">
              <a:spcBef>
                <a:spcPts val="0"/>
              </a:spcBef>
              <a:spcAft>
                <a:spcPts val="0"/>
              </a:spcAft>
              <a:buNone/>
            </a:pPr>
            <a:r>
              <a:rPr lang="en" sz="1100"/>
              <a:t>  delay(100);//delay to avoid problems</a:t>
            </a:r>
            <a:endParaRPr sz="1100"/>
          </a:p>
          <a:p>
            <a:pPr indent="0" lvl="0" marL="0" rtl="0" algn="l">
              <a:spcBef>
                <a:spcPts val="0"/>
              </a:spcBef>
              <a:spcAft>
                <a:spcPts val="0"/>
              </a:spcAft>
              <a:buNone/>
            </a:pPr>
            <a:r>
              <a:rPr lang="en" sz="1100"/>
              <a:t>  pinMode(trigPin, OUTPUT);</a:t>
            </a:r>
            <a:endParaRPr sz="1100"/>
          </a:p>
          <a:p>
            <a:pPr indent="0" lvl="0" marL="0" rtl="0" algn="l">
              <a:spcBef>
                <a:spcPts val="0"/>
              </a:spcBef>
              <a:spcAft>
                <a:spcPts val="0"/>
              </a:spcAft>
              <a:buNone/>
            </a:pPr>
            <a:r>
              <a:rPr lang="en" sz="1100"/>
              <a:t>  pinMode(echoPin, INPUT);</a:t>
            </a:r>
            <a:endParaRPr sz="1100"/>
          </a:p>
          <a:p>
            <a:pPr indent="0" lvl="0" marL="0" rtl="0" algn="l">
              <a:spcBef>
                <a:spcPts val="0"/>
              </a:spcBef>
              <a:spcAft>
                <a:spcPts val="0"/>
              </a:spcAft>
              <a:buNone/>
            </a:pPr>
            <a:r>
              <a:rPr lang="en" sz="1100"/>
              <a:t>  Serial.begin(9600);</a:t>
            </a:r>
            <a:endParaRPr sz="1100"/>
          </a:p>
          <a:p>
            <a:pPr indent="0" lvl="0" marL="0" rtl="0" algn="l">
              <a:spcBef>
                <a:spcPts val="0"/>
              </a:spcBef>
              <a:spcAft>
                <a:spcPts val="0"/>
              </a:spcAft>
              <a:buNone/>
            </a:pPr>
            <a:r>
              <a:rPr lang="en" sz="1100"/>
              <a:t>  display.begin(SSD1306_SWITCHCAPVCC, 0x3c);</a:t>
            </a:r>
            <a:endParaRPr sz="1100"/>
          </a:p>
          <a:p>
            <a:pPr indent="0" lvl="0" marL="0" rtl="0" algn="l">
              <a:spcBef>
                <a:spcPts val="0"/>
              </a:spcBef>
              <a:spcAft>
                <a:spcPts val="0"/>
              </a:spcAft>
              <a:buNone/>
            </a:pPr>
            <a:r>
              <a:rPr lang="en" sz="1100"/>
              <a:t>  display.clearDisplay();//clears previous things</a:t>
            </a:r>
            <a:endParaRPr sz="1100"/>
          </a:p>
          <a:p>
            <a:pPr indent="0" lvl="0" marL="0" rtl="0" algn="l">
              <a:spcBef>
                <a:spcPts val="0"/>
              </a:spcBef>
              <a:spcAft>
                <a:spcPts val="0"/>
              </a:spcAft>
              <a:buNone/>
            </a:pPr>
            <a:r>
              <a:rPr lang="en" sz="1100"/>
              <a:t>  display.dim(0);//max brightness</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void loop() {</a:t>
            </a:r>
            <a:endParaRPr sz="1100"/>
          </a:p>
          <a:p>
            <a:pPr indent="0" lvl="0" marL="0" rtl="0" algn="l">
              <a:spcBef>
                <a:spcPts val="0"/>
              </a:spcBef>
              <a:spcAft>
                <a:spcPts val="0"/>
              </a:spcAft>
              <a:buNone/>
            </a:pPr>
            <a:r>
              <a:rPr lang="en" sz="1100"/>
              <a:t>  display.clearDisplay();//clears previous things</a:t>
            </a:r>
            <a:endParaRPr sz="1100"/>
          </a:p>
          <a:p>
            <a:pPr indent="0" lvl="0" marL="0" rtl="0" algn="l">
              <a:spcBef>
                <a:spcPts val="0"/>
              </a:spcBef>
              <a:spcAft>
                <a:spcPts val="0"/>
              </a:spcAft>
              <a:buNone/>
            </a:pPr>
            <a:r>
              <a:rPr lang="en" sz="1100"/>
              <a:t>  digitalWrite(trigPin, LOW);</a:t>
            </a:r>
            <a:endParaRPr sz="1100"/>
          </a:p>
          <a:p>
            <a:pPr indent="0" lvl="0" marL="0" rtl="0" algn="l">
              <a:spcBef>
                <a:spcPts val="0"/>
              </a:spcBef>
              <a:spcAft>
                <a:spcPts val="0"/>
              </a:spcAft>
              <a:buNone/>
            </a:pPr>
            <a:r>
              <a:rPr lang="en" sz="1100"/>
              <a:t>  delayMicroseconds(2);</a:t>
            </a:r>
            <a:endParaRPr sz="1100"/>
          </a:p>
          <a:p>
            <a:pPr indent="0" lvl="0" marL="0" rtl="0" algn="l">
              <a:spcBef>
                <a:spcPts val="0"/>
              </a:spcBef>
              <a:spcAft>
                <a:spcPts val="0"/>
              </a:spcAft>
              <a:buNone/>
            </a:pPr>
            <a:r>
              <a:rPr lang="en" sz="1100"/>
              <a:t>  digitalWrite(trigPin, HIGH);</a:t>
            </a:r>
            <a:endParaRPr sz="1100"/>
          </a:p>
          <a:p>
            <a:pPr indent="0" lvl="0" marL="0" rtl="0" algn="l">
              <a:spcBef>
                <a:spcPts val="0"/>
              </a:spcBef>
              <a:spcAft>
                <a:spcPts val="0"/>
              </a:spcAft>
              <a:buNone/>
            </a:pPr>
            <a:r>
              <a:rPr lang="en" sz="1100"/>
              <a:t>  delayMicroseconds(10);</a:t>
            </a:r>
            <a:endParaRPr sz="1100"/>
          </a:p>
          <a:p>
            <a:pPr indent="0" lvl="0" marL="0" rtl="0" algn="l">
              <a:spcBef>
                <a:spcPts val="0"/>
              </a:spcBef>
              <a:spcAft>
                <a:spcPts val="0"/>
              </a:spcAft>
              <a:buNone/>
            </a:pPr>
            <a:r>
              <a:rPr lang="en" sz="1100"/>
              <a:t>  digitalWrite(trigPin, LOW);</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duration = pulseIn(echoPin, HIGH);</a:t>
            </a:r>
            <a:endParaRPr sz="1100"/>
          </a:p>
          <a:p>
            <a:pPr indent="0" lvl="0" marL="0" rtl="0" algn="l">
              <a:spcBef>
                <a:spcPts val="0"/>
              </a:spcBef>
              <a:spcAft>
                <a:spcPts val="0"/>
              </a:spcAft>
              <a:buNone/>
            </a:pPr>
            <a:r>
              <a:rPr lang="en" sz="1100"/>
              <a:t>  distance = (duration * .0343) / 2;</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display.setTextSize(3);</a:t>
            </a:r>
            <a:endParaRPr sz="1100"/>
          </a:p>
          <a:p>
            <a:pPr indent="0" lvl="0" marL="0" rtl="0" algn="l">
              <a:spcBef>
                <a:spcPts val="0"/>
              </a:spcBef>
              <a:spcAft>
                <a:spcPts val="0"/>
              </a:spcAft>
              <a:buNone/>
            </a:pPr>
            <a:r>
              <a:rPr lang="en" sz="1100"/>
              <a:t>  display.setTextColor(WHITE);</a:t>
            </a:r>
            <a:endParaRPr sz="1100"/>
          </a:p>
          <a:p>
            <a:pPr indent="0" lvl="0" marL="0" rtl="0" algn="l">
              <a:spcBef>
                <a:spcPts val="0"/>
              </a:spcBef>
              <a:spcAft>
                <a:spcPts val="0"/>
              </a:spcAft>
              <a:buNone/>
            </a:pPr>
            <a:r>
              <a:rPr lang="en" sz="1100"/>
              <a:t>  display.setCursor(12, 10);</a:t>
            </a:r>
            <a:endParaRPr sz="1100"/>
          </a:p>
          <a:p>
            <a:pPr indent="0" lvl="0" marL="0" rtl="0" algn="l">
              <a:spcBef>
                <a:spcPts val="0"/>
              </a:spcBef>
              <a:spcAft>
                <a:spcPts val="0"/>
              </a:spcAft>
              <a:buNone/>
            </a:pPr>
            <a:r>
              <a:rPr lang="en" sz="1100"/>
              <a:t>  display.println(distance);</a:t>
            </a:r>
            <a:endParaRPr sz="1100"/>
          </a:p>
          <a:p>
            <a:pPr indent="0" lvl="0" marL="0" rtl="0" algn="l">
              <a:spcBef>
                <a:spcPts val="0"/>
              </a:spcBef>
              <a:spcAft>
                <a:spcPts val="0"/>
              </a:spcAft>
              <a:buNone/>
            </a:pPr>
            <a:r>
              <a:rPr lang="en" sz="1100"/>
              <a:t>  Serial.println(distance);</a:t>
            </a:r>
            <a:endParaRPr sz="11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600"/>
          </a:p>
        </p:txBody>
      </p:sp>
      <p:sp>
        <p:nvSpPr>
          <p:cNvPr id="185" name="Google Shape;185;p35"/>
          <p:cNvSpPr txBox="1"/>
          <p:nvPr>
            <p:ph idx="4294967295" type="title"/>
          </p:nvPr>
        </p:nvSpPr>
        <p:spPr>
          <a:xfrm flipH="1">
            <a:off x="4687875" y="286775"/>
            <a:ext cx="41982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Third</a:t>
            </a:r>
            <a:r>
              <a:rPr lang="en"/>
              <a:t> Part of Code</a:t>
            </a:r>
            <a:endParaRPr/>
          </a:p>
        </p:txBody>
      </p:sp>
      <p:sp>
        <p:nvSpPr>
          <p:cNvPr id="186" name="Google Shape;186;p35"/>
          <p:cNvSpPr txBox="1"/>
          <p:nvPr>
            <p:ph idx="4" type="subTitle"/>
          </p:nvPr>
        </p:nvSpPr>
        <p:spPr>
          <a:xfrm>
            <a:off x="4791425" y="2019575"/>
            <a:ext cx="3947400" cy="2682600"/>
          </a:xfrm>
          <a:prstGeom prst="rect">
            <a:avLst/>
          </a:prstGeom>
        </p:spPr>
        <p:txBody>
          <a:bodyPr anchorCtr="0" anchor="t" bIns="0" lIns="91425" spcFirstLastPara="1" rIns="91425" wrap="square" tIns="182875">
            <a:noAutofit/>
          </a:bodyPr>
          <a:lstStyle/>
          <a:p>
            <a:pPr indent="0" lvl="0" marL="0" rtl="0" algn="l">
              <a:spcBef>
                <a:spcPts val="0"/>
              </a:spcBef>
              <a:spcAft>
                <a:spcPts val="1600"/>
              </a:spcAft>
              <a:buNone/>
            </a:pPr>
            <a:r>
              <a:rPr lang="en" sz="1800"/>
              <a:t>This Part consists of setting up all of the pins to be correct and setting up the coordinated display. Duration and Distance are in play for the UltraSonic Sensor and recording and analyzing the pulses. The last cluster is for printing on the OLED screen and </a:t>
            </a:r>
            <a:r>
              <a:rPr lang="en" sz="1800"/>
              <a:t>controlling</a:t>
            </a:r>
            <a:r>
              <a:rPr lang="en" sz="1800"/>
              <a:t> text size, cursor, color, and location.</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type="ctrTitle"/>
          </p:nvPr>
        </p:nvSpPr>
        <p:spPr>
          <a:xfrm>
            <a:off x="636550" y="678500"/>
            <a:ext cx="3733200" cy="43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drawSprite(60, 50, 8, 8, heart);</a:t>
            </a:r>
            <a:endParaRPr sz="1400"/>
          </a:p>
          <a:p>
            <a:pPr indent="0" lvl="0" marL="0" rtl="0" algn="l">
              <a:spcBef>
                <a:spcPts val="0"/>
              </a:spcBef>
              <a:spcAft>
                <a:spcPts val="0"/>
              </a:spcAft>
              <a:buNone/>
            </a:pPr>
            <a:r>
              <a:rPr lang="en" sz="1400"/>
              <a:t>  drawSprite(80, 50, 8, 8, heart);</a:t>
            </a:r>
            <a:endParaRPr sz="1400"/>
          </a:p>
          <a:p>
            <a:pPr indent="0" lvl="0" marL="0" rtl="0" algn="l">
              <a:spcBef>
                <a:spcPts val="0"/>
              </a:spcBef>
              <a:spcAft>
                <a:spcPts val="0"/>
              </a:spcAft>
              <a:buNone/>
            </a:pPr>
            <a:r>
              <a:rPr lang="en" sz="1400"/>
              <a:t>  drawSprite(100, 50, 8, 8, heart);</a:t>
            </a:r>
            <a:endParaRPr sz="1400"/>
          </a:p>
          <a:p>
            <a:pPr indent="0" lvl="0" marL="0" rtl="0" algn="l">
              <a:spcBef>
                <a:spcPts val="0"/>
              </a:spcBef>
              <a:spcAft>
                <a:spcPts val="0"/>
              </a:spcAft>
              <a:buNone/>
            </a:pPr>
            <a:r>
              <a:rPr lang="en" sz="1400"/>
              <a:t>  drawSprite(40, 50, 8, 8, heart);</a:t>
            </a:r>
            <a:endParaRPr sz="1400"/>
          </a:p>
          <a:p>
            <a:pPr indent="0" lvl="0" marL="0" rtl="0" algn="l">
              <a:spcBef>
                <a:spcPts val="0"/>
              </a:spcBef>
              <a:spcAft>
                <a:spcPts val="0"/>
              </a:spcAft>
              <a:buNone/>
            </a:pPr>
            <a:r>
              <a:rPr lang="en" sz="1400"/>
              <a:t>  drawSprite(20, 50, 8, 8, heart);</a:t>
            </a:r>
            <a:endParaRPr sz="1400"/>
          </a:p>
          <a:p>
            <a:pPr indent="0" lvl="0" marL="0" rtl="0" algn="l">
              <a:spcBef>
                <a:spcPts val="0"/>
              </a:spcBef>
              <a:spcAft>
                <a:spcPts val="0"/>
              </a:spcAft>
              <a:buNone/>
            </a:pPr>
            <a:r>
              <a:rPr lang="en" sz="1400"/>
              <a:t>  drawSprite(20, 80, 8, 8, heart);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display.display();</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delay(5);</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600"/>
          </a:p>
        </p:txBody>
      </p:sp>
      <p:sp>
        <p:nvSpPr>
          <p:cNvPr id="192" name="Google Shape;192;p36"/>
          <p:cNvSpPr txBox="1"/>
          <p:nvPr>
            <p:ph idx="4294967295" type="title"/>
          </p:nvPr>
        </p:nvSpPr>
        <p:spPr>
          <a:xfrm flipH="1">
            <a:off x="4687875" y="286775"/>
            <a:ext cx="41982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Fourth</a:t>
            </a:r>
            <a:r>
              <a:rPr lang="en"/>
              <a:t> Part of Code</a:t>
            </a:r>
            <a:endParaRPr/>
          </a:p>
        </p:txBody>
      </p:sp>
      <p:sp>
        <p:nvSpPr>
          <p:cNvPr id="193" name="Google Shape;193;p36"/>
          <p:cNvSpPr txBox="1"/>
          <p:nvPr>
            <p:ph idx="4" type="subTitle"/>
          </p:nvPr>
        </p:nvSpPr>
        <p:spPr>
          <a:xfrm>
            <a:off x="4791425" y="2493700"/>
            <a:ext cx="3947400" cy="2208300"/>
          </a:xfrm>
          <a:prstGeom prst="rect">
            <a:avLst/>
          </a:prstGeom>
        </p:spPr>
        <p:txBody>
          <a:bodyPr anchorCtr="0" anchor="t" bIns="0" lIns="91425" spcFirstLastPara="1" rIns="91425" wrap="square" tIns="182875">
            <a:noAutofit/>
          </a:bodyPr>
          <a:lstStyle/>
          <a:p>
            <a:pPr indent="0" lvl="0" marL="0" rtl="0" algn="l">
              <a:spcBef>
                <a:spcPts val="0"/>
              </a:spcBef>
              <a:spcAft>
                <a:spcPts val="1600"/>
              </a:spcAft>
              <a:buNone/>
            </a:pPr>
            <a:r>
              <a:rPr lang="en"/>
              <a:t>This Part consists of drawing the hearts and the delay is preventing the program from crashing.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pic>
        <p:nvPicPr>
          <p:cNvPr id="198" name="Google Shape;198;p37" title="IMG_1544.mov">
            <a:hlinkClick r:id="rId4"/>
          </p:cNvPr>
          <p:cNvPicPr preferRelativeResize="0"/>
          <p:nvPr/>
        </p:nvPicPr>
        <p:blipFill>
          <a:blip r:embed="rId5">
            <a:alphaModFix/>
          </a:blip>
          <a:stretch>
            <a:fillRect/>
          </a:stretch>
        </p:blipFill>
        <p:spPr>
          <a:xfrm>
            <a:off x="402775" y="1706325"/>
            <a:ext cx="5291875" cy="2976699"/>
          </a:xfrm>
          <a:prstGeom prst="rect">
            <a:avLst/>
          </a:prstGeom>
          <a:noFill/>
          <a:ln cap="flat" cmpd="sng" w="114300">
            <a:solidFill>
              <a:schemeClr val="accent1"/>
            </a:solidFill>
            <a:prstDash val="dashDot"/>
            <a:round/>
            <a:headEnd len="sm" w="sm" type="none"/>
            <a:tailEnd len="sm" w="sm" type="none"/>
          </a:ln>
        </p:spPr>
      </p:pic>
      <p:sp>
        <p:nvSpPr>
          <p:cNvPr id="199" name="Google Shape;199;p37"/>
          <p:cNvSpPr txBox="1"/>
          <p:nvPr>
            <p:ph idx="4294967295" type="title"/>
          </p:nvPr>
        </p:nvSpPr>
        <p:spPr>
          <a:xfrm>
            <a:off x="3796400" y="88200"/>
            <a:ext cx="6435300" cy="9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a:t>
            </a:r>
            <a:endParaRPr/>
          </a:p>
        </p:txBody>
      </p:sp>
      <p:pic>
        <p:nvPicPr>
          <p:cNvPr descr="excited birthday GIF by SoulPancake" id="200" name="Google Shape;200;p37"/>
          <p:cNvPicPr preferRelativeResize="0"/>
          <p:nvPr/>
        </p:nvPicPr>
        <p:blipFill>
          <a:blip r:embed="rId6">
            <a:alphaModFix/>
          </a:blip>
          <a:stretch>
            <a:fillRect/>
          </a:stretch>
        </p:blipFill>
        <p:spPr>
          <a:xfrm>
            <a:off x="6296550" y="2061100"/>
            <a:ext cx="2576625" cy="1454550"/>
          </a:xfrm>
          <a:prstGeom prst="rect">
            <a:avLst/>
          </a:prstGeom>
          <a:noFill/>
          <a:ln cap="flat" cmpd="sng" w="114300">
            <a:solidFill>
              <a:schemeClr val="accent1"/>
            </a:solidFill>
            <a:prstDash val="dashDot"/>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8"/>
          <p:cNvSpPr txBox="1"/>
          <p:nvPr>
            <p:ph type="ctrTitle"/>
          </p:nvPr>
        </p:nvSpPr>
        <p:spPr>
          <a:xfrm>
            <a:off x="2164100" y="1371944"/>
            <a:ext cx="4818900" cy="11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206" name="Google Shape;206;p38"/>
          <p:cNvSpPr txBox="1"/>
          <p:nvPr>
            <p:ph idx="1" type="subTitle"/>
          </p:nvPr>
        </p:nvSpPr>
        <p:spPr>
          <a:xfrm>
            <a:off x="244925" y="3429000"/>
            <a:ext cx="8613300" cy="15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https://create.arduino.cc/projecthub/abdularbi17/ultrasonic-sensor-hc-sr04-with-arduino-tutorial-327ff6</a:t>
            </a:r>
            <a:endParaRPr sz="1800"/>
          </a:p>
          <a:p>
            <a:pPr indent="0" lvl="0" marL="0" rtl="0" algn="l">
              <a:spcBef>
                <a:spcPts val="1600"/>
              </a:spcBef>
              <a:spcAft>
                <a:spcPts val="0"/>
              </a:spcAft>
              <a:buNone/>
            </a:pPr>
            <a:r>
              <a:rPr lang="en" sz="1800" u="sng">
                <a:solidFill>
                  <a:schemeClr val="hlink"/>
                </a:solidFill>
                <a:hlinkClick r:id="rId5"/>
              </a:rPr>
              <a:t>https://www.arrow.com/en/research-and-events/articles/ultrasonic-sensors-how-they-work-and-how-to-use-them-with-arduino</a:t>
            </a:r>
            <a:endParaRPr sz="1800"/>
          </a:p>
          <a:p>
            <a:pPr indent="0" lvl="0" marL="0" rtl="0" algn="l">
              <a:spcBef>
                <a:spcPts val="1600"/>
              </a:spcBef>
              <a:spcAft>
                <a:spcPts val="0"/>
              </a:spcAft>
              <a:buNone/>
            </a:pPr>
            <a:r>
              <a:rPr lang="en" sz="1800" u="sng">
                <a:solidFill>
                  <a:schemeClr val="hlink"/>
                </a:solidFill>
                <a:hlinkClick r:id="rId6"/>
              </a:rPr>
              <a:t>https://thestempedia.com/encyclopedia/sprite/</a:t>
            </a:r>
            <a:endParaRPr sz="1800"/>
          </a:p>
          <a:p>
            <a:pPr indent="0" lvl="0" marL="0" rtl="0" algn="ctr">
              <a:spcBef>
                <a:spcPts val="1600"/>
              </a:spcBef>
              <a:spcAft>
                <a:spcPts val="1600"/>
              </a:spcAft>
              <a:buNone/>
            </a:pPr>
            <a:r>
              <a:rPr lang="en" sz="2500"/>
              <a:t> </a:t>
            </a:r>
            <a:endParaRPr sz="2500"/>
          </a:p>
        </p:txBody>
      </p:sp>
      <p:cxnSp>
        <p:nvCxnSpPr>
          <p:cNvPr id="207" name="Google Shape;207;p38"/>
          <p:cNvCxnSpPr/>
          <p:nvPr/>
        </p:nvCxnSpPr>
        <p:spPr>
          <a:xfrm rot="10800000">
            <a:off x="4228200" y="2693250"/>
            <a:ext cx="687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pic>
        <p:nvPicPr>
          <p:cNvPr id="119" name="Google Shape;119;p26"/>
          <p:cNvPicPr preferRelativeResize="0"/>
          <p:nvPr/>
        </p:nvPicPr>
        <p:blipFill>
          <a:blip r:embed="rId4">
            <a:alphaModFix/>
          </a:blip>
          <a:stretch>
            <a:fillRect/>
          </a:stretch>
        </p:blipFill>
        <p:spPr>
          <a:xfrm>
            <a:off x="1044163" y="293925"/>
            <a:ext cx="7055677" cy="4123851"/>
          </a:xfrm>
          <a:prstGeom prst="rect">
            <a:avLst/>
          </a:prstGeom>
          <a:noFill/>
          <a:ln>
            <a:noFill/>
          </a:ln>
        </p:spPr>
      </p:pic>
      <p:pic>
        <p:nvPicPr>
          <p:cNvPr id="120" name="Google Shape;120;p26"/>
          <p:cNvPicPr preferRelativeResize="0"/>
          <p:nvPr/>
        </p:nvPicPr>
        <p:blipFill>
          <a:blip r:embed="rId5">
            <a:alphaModFix/>
          </a:blip>
          <a:stretch>
            <a:fillRect/>
          </a:stretch>
        </p:blipFill>
        <p:spPr>
          <a:xfrm>
            <a:off x="3334800" y="1897975"/>
            <a:ext cx="2794500" cy="279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pic>
        <p:nvPicPr>
          <p:cNvPr id="125" name="Google Shape;125;p27"/>
          <p:cNvPicPr preferRelativeResize="0"/>
          <p:nvPr/>
        </p:nvPicPr>
        <p:blipFill>
          <a:blip r:embed="rId4">
            <a:alphaModFix/>
          </a:blip>
          <a:stretch>
            <a:fillRect/>
          </a:stretch>
        </p:blipFill>
        <p:spPr>
          <a:xfrm>
            <a:off x="1044163" y="293925"/>
            <a:ext cx="7055677" cy="4123851"/>
          </a:xfrm>
          <a:prstGeom prst="rect">
            <a:avLst/>
          </a:prstGeom>
          <a:noFill/>
          <a:ln>
            <a:noFill/>
          </a:ln>
        </p:spPr>
      </p:pic>
      <p:pic>
        <p:nvPicPr>
          <p:cNvPr id="126" name="Google Shape;126;p27"/>
          <p:cNvPicPr preferRelativeResize="0"/>
          <p:nvPr/>
        </p:nvPicPr>
        <p:blipFill>
          <a:blip r:embed="rId5">
            <a:alphaModFix/>
          </a:blip>
          <a:stretch>
            <a:fillRect/>
          </a:stretch>
        </p:blipFill>
        <p:spPr>
          <a:xfrm>
            <a:off x="3390873" y="1943650"/>
            <a:ext cx="2362250" cy="202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ctrTitle"/>
          </p:nvPr>
        </p:nvSpPr>
        <p:spPr>
          <a:xfrm>
            <a:off x="495000" y="2299825"/>
            <a:ext cx="8154000" cy="23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We have combined an UltraSonic Sensor and an OLED Screen (Normal Size). According to Arduino Get Started, “OLED (Organic Light-Emitting Diode) is an alternative for LCD display. The OLED is super-light, almost paper-thin, flexible, and produces brighter and crisper picture [quality].” “Ultrasonic sensors work by emitting sound waves at a frequency too high for humans to hear. They then wait for the sound to be reflected back, calculating distance based on the time required. This is similar to how radar measures the time it takes a radio wave to return after hitting an object” (Arrow).</a:t>
            </a:r>
            <a:endParaRPr sz="1800">
              <a:solidFill>
                <a:schemeClr val="dk2"/>
              </a:solidFill>
            </a:endParaRPr>
          </a:p>
        </p:txBody>
      </p:sp>
      <p:pic>
        <p:nvPicPr>
          <p:cNvPr id="132" name="Google Shape;132;p28"/>
          <p:cNvPicPr preferRelativeResize="0"/>
          <p:nvPr/>
        </p:nvPicPr>
        <p:blipFill>
          <a:blip r:embed="rId4">
            <a:alphaModFix/>
          </a:blip>
          <a:stretch>
            <a:fillRect/>
          </a:stretch>
        </p:blipFill>
        <p:spPr>
          <a:xfrm>
            <a:off x="915673" y="327125"/>
            <a:ext cx="2362250" cy="2022525"/>
          </a:xfrm>
          <a:prstGeom prst="rect">
            <a:avLst/>
          </a:prstGeom>
          <a:noFill/>
          <a:ln>
            <a:noFill/>
          </a:ln>
        </p:spPr>
      </p:pic>
      <p:sp>
        <p:nvSpPr>
          <p:cNvPr id="133" name="Google Shape;133;p28"/>
          <p:cNvSpPr/>
          <p:nvPr/>
        </p:nvSpPr>
        <p:spPr>
          <a:xfrm>
            <a:off x="4029450" y="859125"/>
            <a:ext cx="1085100" cy="1051200"/>
          </a:xfrm>
          <a:prstGeom prst="mathPlus">
            <a:avLst>
              <a:gd fmla="val 23520" name="adj1"/>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pic>
        <p:nvPicPr>
          <p:cNvPr id="134" name="Google Shape;134;p28"/>
          <p:cNvPicPr preferRelativeResize="0"/>
          <p:nvPr/>
        </p:nvPicPr>
        <p:blipFill>
          <a:blip r:embed="rId5">
            <a:alphaModFix/>
          </a:blip>
          <a:stretch>
            <a:fillRect/>
          </a:stretch>
        </p:blipFill>
        <p:spPr>
          <a:xfrm>
            <a:off x="5539150" y="58150"/>
            <a:ext cx="2916525" cy="291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9"/>
          <p:cNvSpPr txBox="1"/>
          <p:nvPr>
            <p:ph type="ctrTitle"/>
          </p:nvPr>
        </p:nvSpPr>
        <p:spPr>
          <a:xfrm>
            <a:off x="2164100" y="1371944"/>
            <a:ext cx="4818900" cy="11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40" name="Google Shape;140;p29"/>
          <p:cNvSpPr txBox="1"/>
          <p:nvPr>
            <p:ph idx="1" type="subTitle"/>
          </p:nvPr>
        </p:nvSpPr>
        <p:spPr>
          <a:xfrm>
            <a:off x="1160550" y="2896750"/>
            <a:ext cx="6822900" cy="1499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500"/>
              <a:t>Did you know that as you move your hand/object around, the number projected on the OLED Screen changes accordingly? </a:t>
            </a:r>
            <a:endParaRPr sz="2500"/>
          </a:p>
        </p:txBody>
      </p:sp>
      <p:cxnSp>
        <p:nvCxnSpPr>
          <p:cNvPr id="141" name="Google Shape;141;p29"/>
          <p:cNvCxnSpPr/>
          <p:nvPr/>
        </p:nvCxnSpPr>
        <p:spPr>
          <a:xfrm rot="10800000">
            <a:off x="4228200" y="2693250"/>
            <a:ext cx="687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0"/>
          <p:cNvSpPr txBox="1"/>
          <p:nvPr>
            <p:ph idx="1" type="subTitle"/>
          </p:nvPr>
        </p:nvSpPr>
        <p:spPr>
          <a:xfrm>
            <a:off x="233525" y="3355288"/>
            <a:ext cx="4452900" cy="13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quick videos show how Edwin’s hand causes the Ultrasonic Sensor to wait for the sound waves to be </a:t>
            </a:r>
            <a:r>
              <a:rPr lang="en"/>
              <a:t>reflected</a:t>
            </a:r>
            <a:r>
              <a:rPr lang="en"/>
              <a:t> back, resulting in a variation of numbers displayed on the OLED screen.</a:t>
            </a:r>
            <a:endParaRPr/>
          </a:p>
        </p:txBody>
      </p:sp>
      <p:pic>
        <p:nvPicPr>
          <p:cNvPr id="147" name="Google Shape;147;p30" title="IMG_1546.MOV">
            <a:hlinkClick r:id="rId4"/>
          </p:cNvPr>
          <p:cNvPicPr preferRelativeResize="0"/>
          <p:nvPr/>
        </p:nvPicPr>
        <p:blipFill>
          <a:blip r:embed="rId5">
            <a:alphaModFix/>
          </a:blip>
          <a:stretch>
            <a:fillRect/>
          </a:stretch>
        </p:blipFill>
        <p:spPr>
          <a:xfrm>
            <a:off x="464100" y="349150"/>
            <a:ext cx="4133625" cy="2325156"/>
          </a:xfrm>
          <a:prstGeom prst="rect">
            <a:avLst/>
          </a:prstGeom>
          <a:noFill/>
          <a:ln cap="flat" cmpd="sng" w="114300">
            <a:solidFill>
              <a:schemeClr val="accent1"/>
            </a:solidFill>
            <a:prstDash val="dashDot"/>
            <a:round/>
            <a:headEnd len="sm" w="sm" type="none"/>
            <a:tailEnd len="sm" w="sm" type="none"/>
          </a:ln>
        </p:spPr>
      </p:pic>
      <p:pic>
        <p:nvPicPr>
          <p:cNvPr descr="Typography Number GIF by Kev Lavery" id="148" name="Google Shape;148;p30"/>
          <p:cNvPicPr preferRelativeResize="0"/>
          <p:nvPr/>
        </p:nvPicPr>
        <p:blipFill>
          <a:blip r:embed="rId6">
            <a:alphaModFix/>
          </a:blip>
          <a:stretch>
            <a:fillRect/>
          </a:stretch>
        </p:blipFill>
        <p:spPr>
          <a:xfrm>
            <a:off x="7661875" y="304800"/>
            <a:ext cx="1227250" cy="1227250"/>
          </a:xfrm>
          <a:prstGeom prst="rect">
            <a:avLst/>
          </a:prstGeom>
          <a:noFill/>
          <a:ln cap="flat" cmpd="sng" w="38100">
            <a:solidFill>
              <a:schemeClr val="accent1"/>
            </a:solidFill>
            <a:prstDash val="dashDot"/>
            <a:round/>
            <a:headEnd len="sm" w="sm" type="none"/>
            <a:tailEnd len="sm" w="sm" type="none"/>
          </a:ln>
        </p:spPr>
      </p:pic>
      <p:pic>
        <p:nvPicPr>
          <p:cNvPr id="149" name="Google Shape;149;p30" title="IMG_1547.MOV">
            <a:hlinkClick r:id="rId7"/>
          </p:cNvPr>
          <p:cNvPicPr preferRelativeResize="0"/>
          <p:nvPr/>
        </p:nvPicPr>
        <p:blipFill>
          <a:blip r:embed="rId8">
            <a:alphaModFix/>
          </a:blip>
          <a:stretch>
            <a:fillRect/>
          </a:stretch>
        </p:blipFill>
        <p:spPr>
          <a:xfrm>
            <a:off x="4963000" y="2310475"/>
            <a:ext cx="3685700" cy="2073201"/>
          </a:xfrm>
          <a:prstGeom prst="rect">
            <a:avLst/>
          </a:prstGeom>
          <a:noFill/>
          <a:ln cap="flat" cmpd="sng" w="114300">
            <a:solidFill>
              <a:schemeClr val="accent1"/>
            </a:solidFill>
            <a:prstDash val="dashDot"/>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p:nvPr/>
        </p:nvSpPr>
        <p:spPr>
          <a:xfrm>
            <a:off x="1574425" y="2449000"/>
            <a:ext cx="3131100" cy="2820600"/>
          </a:xfrm>
          <a:prstGeom prst="ellipse">
            <a:avLst/>
          </a:prstGeom>
          <a:gradFill>
            <a:gsLst>
              <a:gs pos="0">
                <a:srgbClr val="1F1040">
                  <a:alpha val="25490"/>
                </a:srgbClr>
              </a:gs>
              <a:gs pos="7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1" title="IMG_1547.MOV">
            <a:hlinkClick r:id="rId4"/>
          </p:cNvPr>
          <p:cNvPicPr preferRelativeResize="0"/>
          <p:nvPr/>
        </p:nvPicPr>
        <p:blipFill>
          <a:blip r:embed="rId5">
            <a:alphaModFix/>
          </a:blip>
          <a:stretch>
            <a:fillRect/>
          </a:stretch>
        </p:blipFill>
        <p:spPr>
          <a:xfrm>
            <a:off x="283025" y="323850"/>
            <a:ext cx="2696300" cy="1516674"/>
          </a:xfrm>
          <a:prstGeom prst="rect">
            <a:avLst/>
          </a:prstGeom>
          <a:noFill/>
          <a:ln cap="flat" cmpd="sng" w="114300">
            <a:solidFill>
              <a:schemeClr val="accent1"/>
            </a:solidFill>
            <a:prstDash val="dashDot"/>
            <a:round/>
            <a:headEnd len="sm" w="sm" type="none"/>
            <a:tailEnd len="sm" w="sm" type="none"/>
          </a:ln>
        </p:spPr>
      </p:pic>
      <p:pic>
        <p:nvPicPr>
          <p:cNvPr id="156" name="Google Shape;156;p31" title="IMG_1545.MOV">
            <a:hlinkClick r:id="rId6"/>
          </p:cNvPr>
          <p:cNvPicPr preferRelativeResize="0"/>
          <p:nvPr/>
        </p:nvPicPr>
        <p:blipFill>
          <a:blip r:embed="rId7">
            <a:alphaModFix/>
          </a:blip>
          <a:stretch>
            <a:fillRect/>
          </a:stretch>
        </p:blipFill>
        <p:spPr>
          <a:xfrm>
            <a:off x="283026" y="2547248"/>
            <a:ext cx="4048975" cy="2277551"/>
          </a:xfrm>
          <a:prstGeom prst="rect">
            <a:avLst/>
          </a:prstGeom>
          <a:noFill/>
          <a:ln cap="flat" cmpd="sng" w="114300">
            <a:solidFill>
              <a:schemeClr val="accent1"/>
            </a:solidFill>
            <a:prstDash val="dashDot"/>
            <a:round/>
            <a:headEnd len="sm" w="sm" type="none"/>
            <a:tailEnd len="sm" w="sm" type="none"/>
          </a:ln>
        </p:spPr>
      </p:pic>
      <p:pic>
        <p:nvPicPr>
          <p:cNvPr id="157" name="Google Shape;157;p31" title="IMG_1548.mov">
            <a:hlinkClick r:id="rId8"/>
          </p:cNvPr>
          <p:cNvPicPr preferRelativeResize="0"/>
          <p:nvPr/>
        </p:nvPicPr>
        <p:blipFill>
          <a:blip r:embed="rId9">
            <a:alphaModFix/>
          </a:blip>
          <a:stretch>
            <a:fillRect/>
          </a:stretch>
        </p:blipFill>
        <p:spPr>
          <a:xfrm>
            <a:off x="4705525" y="1246425"/>
            <a:ext cx="4330099" cy="2435675"/>
          </a:xfrm>
          <a:prstGeom prst="rect">
            <a:avLst/>
          </a:prstGeom>
          <a:noFill/>
          <a:ln cap="flat" cmpd="sng" w="114300">
            <a:solidFill>
              <a:schemeClr val="accent1"/>
            </a:solidFill>
            <a:prstDash val="dashDot"/>
            <a:round/>
            <a:headEnd len="sm" w="sm" type="none"/>
            <a:tailEnd len="sm" w="sm" type="none"/>
          </a:ln>
        </p:spPr>
      </p:pic>
      <p:sp>
        <p:nvSpPr>
          <p:cNvPr id="158" name="Google Shape;158;p31"/>
          <p:cNvSpPr txBox="1"/>
          <p:nvPr>
            <p:ph idx="4294967295" type="subTitle"/>
          </p:nvPr>
        </p:nvSpPr>
        <p:spPr>
          <a:xfrm>
            <a:off x="3312925" y="727625"/>
            <a:ext cx="1211400" cy="139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latin typeface="Muli"/>
                <a:ea typeface="Muli"/>
                <a:cs typeface="Muli"/>
                <a:sym typeface="Muli"/>
              </a:rPr>
              <a:t>MORE </a:t>
            </a:r>
            <a:endParaRPr b="1" sz="2000">
              <a:latin typeface="Muli"/>
              <a:ea typeface="Muli"/>
              <a:cs typeface="Muli"/>
              <a:sym typeface="Muli"/>
            </a:endParaRPr>
          </a:p>
          <a:p>
            <a:pPr indent="0" lvl="0" marL="0" rtl="0" algn="ctr">
              <a:lnSpc>
                <a:spcPct val="100000"/>
              </a:lnSpc>
              <a:spcBef>
                <a:spcPts val="1600"/>
              </a:spcBef>
              <a:spcAft>
                <a:spcPts val="1600"/>
              </a:spcAft>
              <a:buNone/>
            </a:pPr>
            <a:r>
              <a:rPr b="1" lang="en" sz="2000">
                <a:latin typeface="Muli"/>
                <a:ea typeface="Muli"/>
                <a:cs typeface="Muli"/>
                <a:sym typeface="Muli"/>
              </a:rPr>
              <a:t>VIDEOS</a:t>
            </a:r>
            <a:endParaRPr b="1" sz="2000">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2"/>
          <p:cNvSpPr txBox="1"/>
          <p:nvPr>
            <p:ph type="ctrTitle"/>
          </p:nvPr>
        </p:nvSpPr>
        <p:spPr>
          <a:xfrm>
            <a:off x="569850" y="106200"/>
            <a:ext cx="3799800" cy="49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t>
            </a:r>
            <a:endParaRPr sz="1500"/>
          </a:p>
          <a:p>
            <a:pPr indent="0" lvl="0" marL="0" rtl="0" algn="l">
              <a:spcBef>
                <a:spcPts val="0"/>
              </a:spcBef>
              <a:spcAft>
                <a:spcPts val="0"/>
              </a:spcAft>
              <a:buNone/>
            </a:pPr>
            <a:r>
              <a:rPr lang="en" sz="1500"/>
              <a:t>*/</a:t>
            </a:r>
            <a:endParaRPr sz="1500"/>
          </a:p>
          <a:p>
            <a:pPr indent="0" lvl="0" marL="0" rtl="0" algn="l">
              <a:spcBef>
                <a:spcPts val="0"/>
              </a:spcBef>
              <a:spcAft>
                <a:spcPts val="0"/>
              </a:spcAft>
              <a:buNone/>
            </a:pPr>
            <a:r>
              <a:rPr lang="en" sz="1500"/>
              <a:t>#include &lt;Adafruit_GFX.h&gt;</a:t>
            </a:r>
            <a:endParaRPr sz="1500"/>
          </a:p>
          <a:p>
            <a:pPr indent="0" lvl="0" marL="0" rtl="0" algn="l">
              <a:spcBef>
                <a:spcPts val="0"/>
              </a:spcBef>
              <a:spcAft>
                <a:spcPts val="0"/>
              </a:spcAft>
              <a:buNone/>
            </a:pPr>
            <a:r>
              <a:rPr lang="en" sz="1500"/>
              <a:t>#include &lt;Adafruit_SSD1306.h&gt;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Adafruit_SSD1306 display(128, 64);</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const int trigPin = 9;</a:t>
            </a:r>
            <a:endParaRPr sz="1500"/>
          </a:p>
          <a:p>
            <a:pPr indent="0" lvl="0" marL="0" rtl="0" algn="l">
              <a:spcBef>
                <a:spcPts val="0"/>
              </a:spcBef>
              <a:spcAft>
                <a:spcPts val="0"/>
              </a:spcAft>
              <a:buNone/>
            </a:pPr>
            <a:r>
              <a:rPr lang="en" sz="1500"/>
              <a:t>const int echoPin = 10;</a:t>
            </a:r>
            <a:endParaRPr sz="1500"/>
          </a:p>
          <a:p>
            <a:pPr indent="0" lvl="0" marL="0" rtl="0" algn="l">
              <a:spcBef>
                <a:spcPts val="0"/>
              </a:spcBef>
              <a:spcAft>
                <a:spcPts val="0"/>
              </a:spcAft>
              <a:buNone/>
            </a:pPr>
            <a:r>
              <a:rPr lang="en" sz="1500"/>
              <a:t>float duration, distance;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const int heart[] = {</a:t>
            </a:r>
            <a:endParaRPr sz="1500"/>
          </a:p>
          <a:p>
            <a:pPr indent="0" lvl="0" marL="0" rtl="0" algn="l">
              <a:spcBef>
                <a:spcPts val="0"/>
              </a:spcBef>
              <a:spcAft>
                <a:spcPts val="0"/>
              </a:spcAft>
              <a:buNone/>
            </a:pPr>
            <a:r>
              <a:rPr lang="en" sz="1500"/>
              <a:t>  0, 1, 1, 0, 0, 1, 1, 0,</a:t>
            </a:r>
            <a:endParaRPr sz="1500"/>
          </a:p>
          <a:p>
            <a:pPr indent="0" lvl="0" marL="0" rtl="0" algn="l">
              <a:spcBef>
                <a:spcPts val="0"/>
              </a:spcBef>
              <a:spcAft>
                <a:spcPts val="0"/>
              </a:spcAft>
              <a:buNone/>
            </a:pPr>
            <a:r>
              <a:rPr lang="en" sz="1500"/>
              <a:t>  1, 0, 0, 1, 1, 0, 0, 1,</a:t>
            </a:r>
            <a:endParaRPr sz="1500"/>
          </a:p>
          <a:p>
            <a:pPr indent="0" lvl="0" marL="0" rtl="0" algn="l">
              <a:spcBef>
                <a:spcPts val="0"/>
              </a:spcBef>
              <a:spcAft>
                <a:spcPts val="0"/>
              </a:spcAft>
              <a:buNone/>
            </a:pPr>
            <a:r>
              <a:rPr lang="en" sz="1500"/>
              <a:t>  1, 0, 0, 0, 0, 0, 0, 1,</a:t>
            </a:r>
            <a:endParaRPr sz="1500"/>
          </a:p>
          <a:p>
            <a:pPr indent="0" lvl="0" marL="0" rtl="0" algn="l">
              <a:spcBef>
                <a:spcPts val="0"/>
              </a:spcBef>
              <a:spcAft>
                <a:spcPts val="0"/>
              </a:spcAft>
              <a:buNone/>
            </a:pPr>
            <a:r>
              <a:rPr lang="en" sz="1500"/>
              <a:t>  1, 0, 0, 0, 0, 0, 0, 1,</a:t>
            </a:r>
            <a:endParaRPr sz="1500"/>
          </a:p>
          <a:p>
            <a:pPr indent="0" lvl="0" marL="0" rtl="0" algn="l">
              <a:spcBef>
                <a:spcPts val="0"/>
              </a:spcBef>
              <a:spcAft>
                <a:spcPts val="0"/>
              </a:spcAft>
              <a:buNone/>
            </a:pPr>
            <a:r>
              <a:rPr lang="en" sz="1500"/>
              <a:t>  0, 1, 0, 0, 0, 0, 1, 0,</a:t>
            </a:r>
            <a:endParaRPr sz="1500"/>
          </a:p>
          <a:p>
            <a:pPr indent="0" lvl="0" marL="0" rtl="0" algn="l">
              <a:spcBef>
                <a:spcPts val="0"/>
              </a:spcBef>
              <a:spcAft>
                <a:spcPts val="0"/>
              </a:spcAft>
              <a:buNone/>
            </a:pPr>
            <a:r>
              <a:rPr lang="en" sz="1500"/>
              <a:t>  0, 0, 1, 0, 0, 1, 0, 0,</a:t>
            </a:r>
            <a:endParaRPr sz="1500"/>
          </a:p>
          <a:p>
            <a:pPr indent="0" lvl="0" marL="0" rtl="0" algn="l">
              <a:spcBef>
                <a:spcPts val="0"/>
              </a:spcBef>
              <a:spcAft>
                <a:spcPts val="0"/>
              </a:spcAft>
              <a:buNone/>
            </a:pPr>
            <a:r>
              <a:rPr lang="en" sz="1500"/>
              <a:t>  0, 0, 0, 1, 1, 0, 0, 0,</a:t>
            </a:r>
            <a:endParaRPr sz="1500"/>
          </a:p>
          <a:p>
            <a:pPr indent="0" lvl="0" marL="0" rtl="0" algn="l">
              <a:spcBef>
                <a:spcPts val="0"/>
              </a:spcBef>
              <a:spcAft>
                <a:spcPts val="0"/>
              </a:spcAft>
              <a:buNone/>
            </a:pPr>
            <a:r>
              <a:rPr lang="en" sz="1500"/>
              <a:t>  0, 0, 0, 0, 0, 0, 0, 0</a:t>
            </a:r>
            <a:endParaRPr sz="1500"/>
          </a:p>
          <a:p>
            <a:pPr indent="0" lvl="0" marL="0" rtl="0" algn="l">
              <a:spcBef>
                <a:spcPts val="0"/>
              </a:spcBef>
              <a:spcAft>
                <a:spcPts val="0"/>
              </a:spcAft>
              <a:buNone/>
            </a:pPr>
            <a:r>
              <a:rPr lang="en" sz="1500"/>
              <a:t>};</a:t>
            </a:r>
            <a:endParaRPr sz="1500"/>
          </a:p>
          <a:p>
            <a:pPr indent="0" lvl="0" marL="0" rtl="0" algn="l">
              <a:spcBef>
                <a:spcPts val="0"/>
              </a:spcBef>
              <a:spcAft>
                <a:spcPts val="0"/>
              </a:spcAft>
              <a:buNone/>
            </a:pPr>
            <a:r>
              <a:t/>
            </a:r>
            <a:endParaRPr sz="1600"/>
          </a:p>
        </p:txBody>
      </p:sp>
      <p:sp>
        <p:nvSpPr>
          <p:cNvPr id="164" name="Google Shape;164;p32"/>
          <p:cNvSpPr txBox="1"/>
          <p:nvPr>
            <p:ph idx="4294967295" type="title"/>
          </p:nvPr>
        </p:nvSpPr>
        <p:spPr>
          <a:xfrm flipH="1">
            <a:off x="4687875" y="286775"/>
            <a:ext cx="41982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First</a:t>
            </a:r>
            <a:r>
              <a:rPr lang="en"/>
              <a:t> Part of Code</a:t>
            </a:r>
            <a:endParaRPr/>
          </a:p>
        </p:txBody>
      </p:sp>
      <p:sp>
        <p:nvSpPr>
          <p:cNvPr id="165" name="Google Shape;165;p32"/>
          <p:cNvSpPr txBox="1"/>
          <p:nvPr>
            <p:ph idx="4" type="subTitle"/>
          </p:nvPr>
        </p:nvSpPr>
        <p:spPr>
          <a:xfrm>
            <a:off x="4791425" y="2185600"/>
            <a:ext cx="3947400" cy="2516400"/>
          </a:xfrm>
          <a:prstGeom prst="rect">
            <a:avLst/>
          </a:prstGeom>
        </p:spPr>
        <p:txBody>
          <a:bodyPr anchorCtr="0" anchor="t" bIns="0" lIns="91425" spcFirstLastPara="1" rIns="91425" wrap="square" tIns="182875">
            <a:noAutofit/>
          </a:bodyPr>
          <a:lstStyle/>
          <a:p>
            <a:pPr indent="0" lvl="0" marL="0" rtl="0" algn="l">
              <a:spcBef>
                <a:spcPts val="0"/>
              </a:spcBef>
              <a:spcAft>
                <a:spcPts val="1600"/>
              </a:spcAft>
              <a:buNone/>
            </a:pPr>
            <a:r>
              <a:rPr lang="en" sz="1800"/>
              <a:t>This Part consists of the Library and </a:t>
            </a:r>
            <a:r>
              <a:rPr lang="en" sz="1800"/>
              <a:t>defining</a:t>
            </a:r>
            <a:r>
              <a:rPr lang="en" sz="1800"/>
              <a:t> </a:t>
            </a:r>
            <a:r>
              <a:rPr lang="en" sz="1800"/>
              <a:t>the</a:t>
            </a:r>
            <a:r>
              <a:rPr lang="en" sz="1800"/>
              <a:t> </a:t>
            </a:r>
            <a:r>
              <a:rPr lang="en" sz="1800"/>
              <a:t>pins of the Ultrasonic Sensor. The Last cluster is the code for the Sprite which makes the heart shapes at the bottom of the OLED.</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3"/>
          <p:cNvSpPr txBox="1"/>
          <p:nvPr>
            <p:ph type="ctrTitle"/>
          </p:nvPr>
        </p:nvSpPr>
        <p:spPr>
          <a:xfrm>
            <a:off x="2164100" y="1371944"/>
            <a:ext cx="4818900" cy="11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VOCAB BREAK</a:t>
            </a:r>
            <a:endParaRPr/>
          </a:p>
        </p:txBody>
      </p:sp>
      <p:sp>
        <p:nvSpPr>
          <p:cNvPr id="171" name="Google Shape;171;p33"/>
          <p:cNvSpPr txBox="1"/>
          <p:nvPr>
            <p:ph idx="1" type="subTitle"/>
          </p:nvPr>
        </p:nvSpPr>
        <p:spPr>
          <a:xfrm>
            <a:off x="326575" y="3608625"/>
            <a:ext cx="8442000" cy="12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Sprite - a computer graphic which may be moved on-screen and otherwise manipulated as a single entity. In other words, they are the objects that perform actions in a project. While the Stage can also be programmed in a project, most projects have at least one sprite as well because only sprites can move. </a:t>
            </a:r>
            <a:endParaRPr sz="2500"/>
          </a:p>
          <a:p>
            <a:pPr indent="0" lvl="0" marL="0" rtl="0" algn="ctr">
              <a:spcBef>
                <a:spcPts val="1600"/>
              </a:spcBef>
              <a:spcAft>
                <a:spcPts val="1600"/>
              </a:spcAft>
              <a:buNone/>
            </a:pPr>
            <a:r>
              <a:t/>
            </a:r>
            <a:endParaRPr sz="2500"/>
          </a:p>
        </p:txBody>
      </p:sp>
      <p:cxnSp>
        <p:nvCxnSpPr>
          <p:cNvPr id="172" name="Google Shape;172;p33"/>
          <p:cNvCxnSpPr/>
          <p:nvPr/>
        </p:nvCxnSpPr>
        <p:spPr>
          <a:xfrm rot="10800000">
            <a:off x="4228200" y="2693250"/>
            <a:ext cx="687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keh Lights by Slidesgo">
  <a:themeElements>
    <a:clrScheme name="Simple Light">
      <a:dk1>
        <a:srgbClr val="241251"/>
      </a:dk1>
      <a:lt1>
        <a:srgbClr val="1F1040"/>
      </a:lt1>
      <a:dk2>
        <a:srgbClr val="FFFFFF"/>
      </a:dk2>
      <a:lt2>
        <a:srgbClr val="D2FFFE"/>
      </a:lt2>
      <a:accent1>
        <a:srgbClr val="83F8F8"/>
      </a:accent1>
      <a:accent2>
        <a:srgbClr val="A66EFF"/>
      </a:accent2>
      <a:accent3>
        <a:srgbClr val="241251"/>
      </a:accent3>
      <a:accent4>
        <a:srgbClr val="1F1040"/>
      </a:accent4>
      <a:accent5>
        <a:srgbClr val="D2FFFE"/>
      </a:accent5>
      <a:accent6>
        <a:srgbClr val="A66E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